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1606" r:id="rId2"/>
    <p:sldId id="1810" r:id="rId3"/>
    <p:sldId id="1811" r:id="rId4"/>
    <p:sldId id="1607" r:id="rId5"/>
    <p:sldId id="1806" r:id="rId6"/>
    <p:sldId id="1805" r:id="rId7"/>
    <p:sldId id="2036" r:id="rId8"/>
    <p:sldId id="2035" r:id="rId9"/>
    <p:sldId id="2025" r:id="rId10"/>
    <p:sldId id="258" r:id="rId11"/>
    <p:sldId id="1782" r:id="rId12"/>
    <p:sldId id="2027" r:id="rId13"/>
    <p:sldId id="2028" r:id="rId14"/>
    <p:sldId id="1959" r:id="rId15"/>
    <p:sldId id="1998" r:id="rId16"/>
    <p:sldId id="2094" r:id="rId17"/>
    <p:sldId id="2178" r:id="rId18"/>
    <p:sldId id="1963" r:id="rId19"/>
    <p:sldId id="1878" r:id="rId20"/>
    <p:sldId id="1990" r:id="rId21"/>
    <p:sldId id="1991" r:id="rId22"/>
    <p:sldId id="2030" r:id="rId23"/>
    <p:sldId id="2032" r:id="rId24"/>
    <p:sldId id="2031" r:id="rId25"/>
    <p:sldId id="1872" r:id="rId26"/>
    <p:sldId id="1620" r:id="rId27"/>
    <p:sldId id="2034" r:id="rId28"/>
    <p:sldId id="475" r:id="rId29"/>
    <p:sldId id="1725" r:id="rId30"/>
    <p:sldId id="1705" r:id="rId31"/>
    <p:sldId id="1706" r:id="rId32"/>
    <p:sldId id="1687" r:id="rId33"/>
    <p:sldId id="1743" r:id="rId34"/>
    <p:sldId id="1738" r:id="rId35"/>
    <p:sldId id="1739" r:id="rId36"/>
    <p:sldId id="1708" r:id="rId37"/>
    <p:sldId id="1709" r:id="rId38"/>
    <p:sldId id="1701" r:id="rId39"/>
    <p:sldId id="452" r:id="rId40"/>
    <p:sldId id="1741" r:id="rId41"/>
    <p:sldId id="503" r:id="rId42"/>
    <p:sldId id="1710" r:id="rId43"/>
    <p:sldId id="1711" r:id="rId44"/>
    <p:sldId id="1712" r:id="rId45"/>
    <p:sldId id="1703" r:id="rId46"/>
    <p:sldId id="1713" r:id="rId47"/>
    <p:sldId id="1714" r:id="rId48"/>
    <p:sldId id="491" r:id="rId49"/>
    <p:sldId id="1715" r:id="rId50"/>
    <p:sldId id="1717" r:id="rId51"/>
    <p:sldId id="1847" r:id="rId52"/>
    <p:sldId id="1716" r:id="rId53"/>
    <p:sldId id="1718" r:id="rId54"/>
    <p:sldId id="1733" r:id="rId55"/>
    <p:sldId id="458" r:id="rId56"/>
    <p:sldId id="1719" r:id="rId57"/>
    <p:sldId id="1204" r:id="rId58"/>
    <p:sldId id="1612" r:id="rId59"/>
    <p:sldId id="1613" r:id="rId60"/>
    <p:sldId id="1614" r:id="rId61"/>
    <p:sldId id="1631" r:id="rId62"/>
    <p:sldId id="1700" r:id="rId63"/>
    <p:sldId id="1844" r:id="rId64"/>
    <p:sldId id="1809" r:id="rId65"/>
    <p:sldId id="1132" r:id="rId66"/>
    <p:sldId id="1742" r:id="rId67"/>
    <p:sldId id="184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99"/>
    <a:srgbClr val="90B6E4"/>
    <a:srgbClr val="83AEE1"/>
    <a:srgbClr val="DE0000"/>
    <a:srgbClr val="008000"/>
    <a:srgbClr val="000066"/>
    <a:srgbClr val="3333FF"/>
    <a:srgbClr val="FFB547"/>
    <a:srgbClr val="D07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9A109-3E70-4074-8596-53BBE1A6262F}" v="75" dt="2026-02-27T21:20:28.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52505" autoAdjust="0"/>
  </p:normalViewPr>
  <p:slideViewPr>
    <p:cSldViewPr>
      <p:cViewPr varScale="1">
        <p:scale>
          <a:sx n="38" d="100"/>
          <a:sy n="38" d="100"/>
        </p:scale>
        <p:origin x="216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Le Messurier" userId="2b97935adedd1c4d" providerId="LiveId" clId="{481E454F-923B-41B2-AE72-9B77554839DD}"/>
    <pc:docChg chg="undo redo custSel addSld delSld modSld">
      <pc:chgData name="Mark Le Messurier" userId="2b97935adedd1c4d" providerId="LiveId" clId="{481E454F-923B-41B2-AE72-9B77554839DD}" dt="2024-11-13T23:08:50.457" v="2600" actId="20577"/>
      <pc:docMkLst>
        <pc:docMk/>
      </pc:docMkLst>
      <pc:sldChg chg="modSp mod">
        <pc:chgData name="Mark Le Messurier" userId="2b97935adedd1c4d" providerId="LiveId" clId="{481E454F-923B-41B2-AE72-9B77554839DD}" dt="2024-11-13T23:06:04.091" v="2569" actId="20577"/>
        <pc:sldMkLst>
          <pc:docMk/>
          <pc:sldMk cId="4157260615" sldId="1606"/>
        </pc:sldMkLst>
        <pc:spChg chg="mod">
          <ac:chgData name="Mark Le Messurier" userId="2b97935adedd1c4d" providerId="LiveId" clId="{481E454F-923B-41B2-AE72-9B77554839DD}" dt="2024-11-13T23:06:04.091" v="2569" actId="20577"/>
          <ac:spMkLst>
            <pc:docMk/>
            <pc:sldMk cId="4157260615" sldId="1606"/>
            <ac:spMk id="25" creationId="{9FB12570-1D88-4235-8082-DD7BA57A86CB}"/>
          </ac:spMkLst>
        </pc:spChg>
      </pc:sldChg>
      <pc:sldChg chg="addSp delSp modSp mod modNotesTx">
        <pc:chgData name="Mark Le Messurier" userId="2b97935adedd1c4d" providerId="LiveId" clId="{481E454F-923B-41B2-AE72-9B77554839DD}" dt="2024-01-30T22:24:15.222" v="2072" actId="20577"/>
        <pc:sldMkLst>
          <pc:docMk/>
          <pc:sldMk cId="457190048" sldId="1607"/>
        </pc:sldMkLst>
        <pc:spChg chg="add mod">
          <ac:chgData name="Mark Le Messurier" userId="2b97935adedd1c4d" providerId="LiveId" clId="{481E454F-923B-41B2-AE72-9B77554839DD}" dt="2024-01-30T20:45:41.968" v="2057" actId="20577"/>
          <ac:spMkLst>
            <pc:docMk/>
            <pc:sldMk cId="457190048" sldId="1607"/>
            <ac:spMk id="2" creationId="{BA54F94F-8547-3483-FF04-D791265A4DE5}"/>
          </ac:spMkLst>
        </pc:spChg>
        <pc:spChg chg="del mod">
          <ac:chgData name="Mark Le Messurier" userId="2b97935adedd1c4d" providerId="LiveId" clId="{481E454F-923B-41B2-AE72-9B77554839DD}" dt="2024-01-30T20:45:24.634" v="2055" actId="478"/>
          <ac:spMkLst>
            <pc:docMk/>
            <pc:sldMk cId="457190048" sldId="1607"/>
            <ac:spMk id="5" creationId="{00000000-0000-0000-0000-000000000000}"/>
          </ac:spMkLst>
        </pc:spChg>
        <pc:picChg chg="mod">
          <ac:chgData name="Mark Le Messurier" userId="2b97935adedd1c4d" providerId="LiveId" clId="{481E454F-923B-41B2-AE72-9B77554839DD}" dt="2024-01-30T20:45:56.017" v="2058" actId="1076"/>
          <ac:picMkLst>
            <pc:docMk/>
            <pc:sldMk cId="457190048" sldId="1607"/>
            <ac:picMk id="6" creationId="{00000000-0000-0000-0000-000000000000}"/>
          </ac:picMkLst>
        </pc:picChg>
      </pc:sldChg>
      <pc:sldChg chg="modNotesTx">
        <pc:chgData name="Mark Le Messurier" userId="2b97935adedd1c4d" providerId="LiveId" clId="{481E454F-923B-41B2-AE72-9B77554839DD}" dt="2024-10-25T03:10:02.842" v="2553" actId="20577"/>
        <pc:sldMkLst>
          <pc:docMk/>
          <pc:sldMk cId="70696981" sldId="1620"/>
        </pc:sldMkLst>
      </pc:sldChg>
      <pc:sldChg chg="modNotesTx">
        <pc:chgData name="Mark Le Messurier" userId="2b97935adedd1c4d" providerId="LiveId" clId="{481E454F-923B-41B2-AE72-9B77554839DD}" dt="2024-01-30T23:23:32.427" v="2495"/>
        <pc:sldMkLst>
          <pc:docMk/>
          <pc:sldMk cId="3060705064" sldId="1872"/>
        </pc:sldMkLst>
      </pc:sldChg>
      <pc:sldChg chg="modNotesTx">
        <pc:chgData name="Mark Le Messurier" userId="2b97935adedd1c4d" providerId="LiveId" clId="{481E454F-923B-41B2-AE72-9B77554839DD}" dt="2024-11-13T23:08:50.457" v="2600" actId="20577"/>
        <pc:sldMkLst>
          <pc:docMk/>
          <pc:sldMk cId="1958499642" sldId="1959"/>
        </pc:sldMkLst>
      </pc:sldChg>
      <pc:sldChg chg="modNotesTx">
        <pc:chgData name="Mark Le Messurier" userId="2b97935adedd1c4d" providerId="LiveId" clId="{481E454F-923B-41B2-AE72-9B77554839DD}" dt="2024-01-30T20:23:55.266" v="1710" actId="20577"/>
        <pc:sldMkLst>
          <pc:docMk/>
          <pc:sldMk cId="52669496" sldId="1998"/>
        </pc:sldMkLst>
      </pc:sldChg>
      <pc:sldChg chg="modNotesTx">
        <pc:chgData name="Mark Le Messurier" userId="2b97935adedd1c4d" providerId="LiveId" clId="{481E454F-923B-41B2-AE72-9B77554839DD}" dt="2024-01-30T22:26:04.934" v="2078" actId="20577"/>
        <pc:sldMkLst>
          <pc:docMk/>
          <pc:sldMk cId="3109866565" sldId="2027"/>
        </pc:sldMkLst>
      </pc:sldChg>
      <pc:sldChg chg="addSp delSp modSp mod setBg modNotesTx">
        <pc:chgData name="Mark Le Messurier" userId="2b97935adedd1c4d" providerId="LiveId" clId="{481E454F-923B-41B2-AE72-9B77554839DD}" dt="2024-06-27T03:15:59.720" v="2506" actId="1038"/>
        <pc:sldMkLst>
          <pc:docMk/>
          <pc:sldMk cId="1420177650" sldId="2028"/>
        </pc:sldMkLst>
        <pc:spChg chg="add mod">
          <ac:chgData name="Mark Le Messurier" userId="2b97935adedd1c4d" providerId="LiveId" clId="{481E454F-923B-41B2-AE72-9B77554839DD}" dt="2024-06-27T03:15:59.720" v="2506" actId="1038"/>
          <ac:spMkLst>
            <pc:docMk/>
            <pc:sldMk cId="1420177650" sldId="2028"/>
            <ac:spMk id="2" creationId="{05FC2FD8-C913-9529-EF27-F691FB835521}"/>
          </ac:spMkLst>
        </pc:spChg>
        <pc:spChg chg="add del mod">
          <ac:chgData name="Mark Le Messurier" userId="2b97935adedd1c4d" providerId="LiveId" clId="{481E454F-923B-41B2-AE72-9B77554839DD}" dt="2024-06-27T03:14:56.200" v="2496" actId="478"/>
          <ac:spMkLst>
            <pc:docMk/>
            <pc:sldMk cId="1420177650" sldId="2028"/>
            <ac:spMk id="3" creationId="{65E89256-20DE-9F37-3DB9-F2DD53B5907E}"/>
          </ac:spMkLst>
        </pc:spChg>
        <pc:picChg chg="mod">
          <ac:chgData name="Mark Le Messurier" userId="2b97935adedd1c4d" providerId="LiveId" clId="{481E454F-923B-41B2-AE72-9B77554839DD}" dt="2024-06-27T03:15:36.860" v="2504" actId="14100"/>
          <ac:picMkLst>
            <pc:docMk/>
            <pc:sldMk cId="1420177650" sldId="2028"/>
            <ac:picMk id="2050" creationId="{39B4C14B-1E22-43D3-B4D4-DACCF0225557}"/>
          </ac:picMkLst>
        </pc:picChg>
      </pc:sldChg>
      <pc:sldChg chg="del">
        <pc:chgData name="Mark Le Messurier" userId="2b97935adedd1c4d" providerId="LiveId" clId="{481E454F-923B-41B2-AE72-9B77554839DD}" dt="2024-01-30T06:14:44.247" v="1622" actId="47"/>
        <pc:sldMkLst>
          <pc:docMk/>
          <pc:sldMk cId="990701437" sldId="2029"/>
        </pc:sldMkLst>
      </pc:sldChg>
      <pc:sldChg chg="modNotesTx">
        <pc:chgData name="Mark Le Messurier" userId="2b97935adedd1c4d" providerId="LiveId" clId="{481E454F-923B-41B2-AE72-9B77554839DD}" dt="2024-01-30T20:27:12.401" v="1772" actId="20577"/>
        <pc:sldMkLst>
          <pc:docMk/>
          <pc:sldMk cId="3485592243" sldId="2030"/>
        </pc:sldMkLst>
      </pc:sldChg>
      <pc:sldChg chg="modNotesTx">
        <pc:chgData name="Mark Le Messurier" userId="2b97935adedd1c4d" providerId="LiveId" clId="{481E454F-923B-41B2-AE72-9B77554839DD}" dt="2024-01-30T20:33:04.323" v="1785" actId="20577"/>
        <pc:sldMkLst>
          <pc:docMk/>
          <pc:sldMk cId="3084614447" sldId="2031"/>
        </pc:sldMkLst>
      </pc:sldChg>
      <pc:sldChg chg="modNotesTx">
        <pc:chgData name="Mark Le Messurier" userId="2b97935adedd1c4d" providerId="LiveId" clId="{481E454F-923B-41B2-AE72-9B77554839DD}" dt="2024-01-30T20:27:29.724" v="1773" actId="20577"/>
        <pc:sldMkLst>
          <pc:docMk/>
          <pc:sldMk cId="2057113670" sldId="2032"/>
        </pc:sldMkLst>
      </pc:sldChg>
      <pc:sldChg chg="modNotesTx">
        <pc:chgData name="Mark Le Messurier" userId="2b97935adedd1c4d" providerId="LiveId" clId="{481E454F-923B-41B2-AE72-9B77554839DD}" dt="2024-01-30T23:16:29.182" v="2494" actId="20577"/>
        <pc:sldMkLst>
          <pc:docMk/>
          <pc:sldMk cId="1555663" sldId="2033"/>
        </pc:sldMkLst>
      </pc:sldChg>
      <pc:sldChg chg="modNotesTx">
        <pc:chgData name="Mark Le Messurier" userId="2b97935adedd1c4d" providerId="LiveId" clId="{481E454F-923B-41B2-AE72-9B77554839DD}" dt="2024-01-30T20:14:39.033" v="1633"/>
        <pc:sldMkLst>
          <pc:docMk/>
          <pc:sldMk cId="2516123528" sldId="2036"/>
        </pc:sldMkLst>
      </pc:sldChg>
      <pc:sldChg chg="add del modTransition setBg">
        <pc:chgData name="Mark Le Messurier" userId="2b97935adedd1c4d" providerId="LiveId" clId="{481E454F-923B-41B2-AE72-9B77554839DD}" dt="2024-01-30T04:35:52.131" v="133" actId="47"/>
        <pc:sldMkLst>
          <pc:docMk/>
          <pc:sldMk cId="336450313" sldId="2037"/>
        </pc:sldMkLst>
      </pc:sldChg>
      <pc:sldChg chg="delSp modSp add mod modTransition setBg modNotesTx">
        <pc:chgData name="Mark Le Messurier" userId="2b97935adedd1c4d" providerId="LiveId" clId="{481E454F-923B-41B2-AE72-9B77554839DD}" dt="2024-01-30T20:25:05.182" v="1756" actId="20577"/>
        <pc:sldMkLst>
          <pc:docMk/>
          <pc:sldMk cId="4285149573" sldId="2094"/>
        </pc:sldMkLst>
        <pc:spChg chg="del">
          <ac:chgData name="Mark Le Messurier" userId="2b97935adedd1c4d" providerId="LiveId" clId="{481E454F-923B-41B2-AE72-9B77554839DD}" dt="2024-01-30T06:15:07.610" v="1625" actId="478"/>
          <ac:spMkLst>
            <pc:docMk/>
            <pc:sldMk cId="4285149573" sldId="2094"/>
            <ac:spMk id="4" creationId="{DA60F206-C265-2166-4C71-B0EA48528E27}"/>
          </ac:spMkLst>
        </pc:spChg>
        <pc:picChg chg="mod">
          <ac:chgData name="Mark Le Messurier" userId="2b97935adedd1c4d" providerId="LiveId" clId="{481E454F-923B-41B2-AE72-9B77554839DD}" dt="2024-01-30T06:15:15.093" v="1627" actId="14100"/>
          <ac:picMkLst>
            <pc:docMk/>
            <pc:sldMk cId="4285149573" sldId="2094"/>
            <ac:picMk id="5" creationId="{11F44E94-B305-8063-A62C-3E9659FE49E3}"/>
          </ac:picMkLst>
        </pc:picChg>
      </pc:sldChg>
      <pc:sldChg chg="addSp delSp modSp new del mod">
        <pc:chgData name="Mark Le Messurier" userId="2b97935adedd1c4d" providerId="LiveId" clId="{481E454F-923B-41B2-AE72-9B77554839DD}" dt="2024-01-30T23:02:31.919" v="2490" actId="47"/>
        <pc:sldMkLst>
          <pc:docMk/>
          <pc:sldMk cId="423182054" sldId="2095"/>
        </pc:sldMkLst>
        <pc:spChg chg="del">
          <ac:chgData name="Mark Le Messurier" userId="2b97935adedd1c4d" providerId="LiveId" clId="{481E454F-923B-41B2-AE72-9B77554839DD}" dt="2024-01-30T23:01:53.831" v="2484" actId="478"/>
          <ac:spMkLst>
            <pc:docMk/>
            <pc:sldMk cId="423182054" sldId="2095"/>
            <ac:spMk id="2" creationId="{C62CF537-4296-80DA-F979-7003C3C2EF24}"/>
          </ac:spMkLst>
        </pc:spChg>
        <pc:spChg chg="del">
          <ac:chgData name="Mark Le Messurier" userId="2b97935adedd1c4d" providerId="LiveId" clId="{481E454F-923B-41B2-AE72-9B77554839DD}" dt="2024-01-30T23:01:51.663" v="2483" actId="478"/>
          <ac:spMkLst>
            <pc:docMk/>
            <pc:sldMk cId="423182054" sldId="2095"/>
            <ac:spMk id="3" creationId="{0DFB8F55-1CCF-E1AC-5CA0-AE228966E468}"/>
          </ac:spMkLst>
        </pc:spChg>
        <pc:spChg chg="add">
          <ac:chgData name="Mark Le Messurier" userId="2b97935adedd1c4d" providerId="LiveId" clId="{481E454F-923B-41B2-AE72-9B77554839DD}" dt="2024-01-30T23:02:00.330" v="2486" actId="26606"/>
          <ac:spMkLst>
            <pc:docMk/>
            <pc:sldMk cId="423182054" sldId="2095"/>
            <ac:spMk id="1031" creationId="{6561071D-6B79-E9F6-00EE-DA630038F7D9}"/>
          </ac:spMkLst>
        </pc:spChg>
        <pc:picChg chg="add mod">
          <ac:chgData name="Mark Le Messurier" userId="2b97935adedd1c4d" providerId="LiveId" clId="{481E454F-923B-41B2-AE72-9B77554839DD}" dt="2024-01-30T23:02:12.976" v="2489" actId="1076"/>
          <ac:picMkLst>
            <pc:docMk/>
            <pc:sldMk cId="423182054" sldId="2095"/>
            <ac:picMk id="1026" creationId="{9A6F44CD-0964-817E-173F-7808D00F8261}"/>
          </ac:picMkLst>
        </pc:picChg>
      </pc:sldChg>
    </pc:docChg>
  </pc:docChgLst>
  <pc:docChgLst>
    <pc:chgData name="Mark Le Messurier" userId="2b97935adedd1c4d" providerId="LiveId" clId="{61C3B04D-A791-43AF-94B4-92175BB077D9}"/>
    <pc:docChg chg="custSel addSld delSld modSld">
      <pc:chgData name="Mark Le Messurier" userId="2b97935adedd1c4d" providerId="LiveId" clId="{61C3B04D-A791-43AF-94B4-92175BB077D9}" dt="2021-09-05T22:07:17.212" v="248" actId="115"/>
      <pc:docMkLst>
        <pc:docMk/>
      </pc:docMkLst>
      <pc:sldChg chg="add del">
        <pc:chgData name="Mark Le Messurier" userId="2b97935adedd1c4d" providerId="LiveId" clId="{61C3B04D-A791-43AF-94B4-92175BB077D9}" dt="2021-09-05T22:05:50.809" v="239"/>
        <pc:sldMkLst>
          <pc:docMk/>
          <pc:sldMk cId="87159061" sldId="1416"/>
        </pc:sldMkLst>
      </pc:sldChg>
      <pc:sldChg chg="mod modShow">
        <pc:chgData name="Mark Le Messurier" userId="2b97935adedd1c4d" providerId="LiveId" clId="{61C3B04D-A791-43AF-94B4-92175BB077D9}" dt="2021-09-05T22:03:49.276" v="234" actId="729"/>
        <pc:sldMkLst>
          <pc:docMk/>
          <pc:sldMk cId="861081252" sldId="1470"/>
        </pc:sldMkLst>
      </pc:sldChg>
      <pc:sldChg chg="add del setBg">
        <pc:chgData name="Mark Le Messurier" userId="2b97935adedd1c4d" providerId="LiveId" clId="{61C3B04D-A791-43AF-94B4-92175BB077D9}" dt="2021-09-05T22:06:01.583" v="240" actId="47"/>
        <pc:sldMkLst>
          <pc:docMk/>
          <pc:sldMk cId="1611737670" sldId="1735"/>
        </pc:sldMkLst>
      </pc:sldChg>
      <pc:sldChg chg="del">
        <pc:chgData name="Mark Le Messurier" userId="2b97935adedd1c4d" providerId="LiveId" clId="{61C3B04D-A791-43AF-94B4-92175BB077D9}" dt="2021-09-05T22:06:04.985" v="242" actId="47"/>
        <pc:sldMkLst>
          <pc:docMk/>
          <pc:sldMk cId="1073076036" sldId="1740"/>
        </pc:sldMkLst>
      </pc:sldChg>
      <pc:sldChg chg="add modNotesTx">
        <pc:chgData name="Mark Le Messurier" userId="2b97935adedd1c4d" providerId="LiveId" clId="{61C3B04D-A791-43AF-94B4-92175BB077D9}" dt="2021-09-05T22:07:17.212" v="248" actId="115"/>
        <pc:sldMkLst>
          <pc:docMk/>
          <pc:sldMk cId="795550207" sldId="1744"/>
        </pc:sldMkLst>
      </pc:sldChg>
      <pc:sldChg chg="mod modShow">
        <pc:chgData name="Mark Le Messurier" userId="2b97935adedd1c4d" providerId="LiveId" clId="{61C3B04D-A791-43AF-94B4-92175BB077D9}" dt="2021-09-05T22:03:49.276" v="234" actId="729"/>
        <pc:sldMkLst>
          <pc:docMk/>
          <pc:sldMk cId="2518213312" sldId="1797"/>
        </pc:sldMkLst>
      </pc:sldChg>
      <pc:sldChg chg="mod modShow">
        <pc:chgData name="Mark Le Messurier" userId="2b97935adedd1c4d" providerId="LiveId" clId="{61C3B04D-A791-43AF-94B4-92175BB077D9}" dt="2021-09-05T22:03:49.276" v="234" actId="729"/>
        <pc:sldMkLst>
          <pc:docMk/>
          <pc:sldMk cId="3119374850" sldId="1798"/>
        </pc:sldMkLst>
      </pc:sldChg>
      <pc:sldChg chg="mod modShow">
        <pc:chgData name="Mark Le Messurier" userId="2b97935adedd1c4d" providerId="LiveId" clId="{61C3B04D-A791-43AF-94B4-92175BB077D9}" dt="2021-09-05T22:03:49.276" v="234" actId="729"/>
        <pc:sldMkLst>
          <pc:docMk/>
          <pc:sldMk cId="3523226839" sldId="1799"/>
        </pc:sldMkLst>
      </pc:sldChg>
      <pc:sldChg chg="mod modShow">
        <pc:chgData name="Mark Le Messurier" userId="2b97935adedd1c4d" providerId="LiveId" clId="{61C3B04D-A791-43AF-94B4-92175BB077D9}" dt="2021-09-05T22:03:49.276" v="234" actId="729"/>
        <pc:sldMkLst>
          <pc:docMk/>
          <pc:sldMk cId="1068662990" sldId="1800"/>
        </pc:sldMkLst>
      </pc:sldChg>
      <pc:sldChg chg="mod modShow">
        <pc:chgData name="Mark Le Messurier" userId="2b97935adedd1c4d" providerId="LiveId" clId="{61C3B04D-A791-43AF-94B4-92175BB077D9}" dt="2021-09-05T22:03:49.276" v="234" actId="729"/>
        <pc:sldMkLst>
          <pc:docMk/>
          <pc:sldMk cId="2835784262" sldId="1801"/>
        </pc:sldMkLst>
      </pc:sldChg>
      <pc:sldChg chg="mod modShow">
        <pc:chgData name="Mark Le Messurier" userId="2b97935adedd1c4d" providerId="LiveId" clId="{61C3B04D-A791-43AF-94B4-92175BB077D9}" dt="2021-09-05T22:03:49.276" v="234" actId="729"/>
        <pc:sldMkLst>
          <pc:docMk/>
          <pc:sldMk cId="2148496593" sldId="1802"/>
        </pc:sldMkLst>
      </pc:sldChg>
      <pc:sldChg chg="mod modShow">
        <pc:chgData name="Mark Le Messurier" userId="2b97935adedd1c4d" providerId="LiveId" clId="{61C3B04D-A791-43AF-94B4-92175BB077D9}" dt="2021-09-05T22:03:49.276" v="234" actId="729"/>
        <pc:sldMkLst>
          <pc:docMk/>
          <pc:sldMk cId="3766257462" sldId="1803"/>
        </pc:sldMkLst>
      </pc:sldChg>
      <pc:sldChg chg="mod modShow">
        <pc:chgData name="Mark Le Messurier" userId="2b97935adedd1c4d" providerId="LiveId" clId="{61C3B04D-A791-43AF-94B4-92175BB077D9}" dt="2021-09-05T22:03:49.276" v="234" actId="729"/>
        <pc:sldMkLst>
          <pc:docMk/>
          <pc:sldMk cId="650529206" sldId="1804"/>
        </pc:sldMkLst>
      </pc:sldChg>
      <pc:sldChg chg="mod modShow modNotesTx">
        <pc:chgData name="Mark Le Messurier" userId="2b97935adedd1c4d" providerId="LiveId" clId="{61C3B04D-A791-43AF-94B4-92175BB077D9}" dt="2021-09-05T22:03:49.276" v="234" actId="729"/>
        <pc:sldMkLst>
          <pc:docMk/>
          <pc:sldMk cId="3120729344" sldId="1807"/>
        </pc:sldMkLst>
      </pc:sldChg>
      <pc:sldChg chg="add del">
        <pc:chgData name="Mark Le Messurier" userId="2b97935adedd1c4d" providerId="LiveId" clId="{61C3B04D-A791-43AF-94B4-92175BB077D9}" dt="2021-09-05T22:04:40.809" v="236" actId="47"/>
        <pc:sldMkLst>
          <pc:docMk/>
          <pc:sldMk cId="396520724" sldId="1808"/>
        </pc:sldMkLst>
      </pc:sldChg>
      <pc:sldChg chg="add del">
        <pc:chgData name="Mark Le Messurier" userId="2b97935adedd1c4d" providerId="LiveId" clId="{61C3B04D-A791-43AF-94B4-92175BB077D9}" dt="2021-09-05T22:06:03.501" v="241" actId="47"/>
        <pc:sldMkLst>
          <pc:docMk/>
          <pc:sldMk cId="4186043837" sldId="1808"/>
        </pc:sldMkLst>
      </pc:sldChg>
      <pc:sldChg chg="add">
        <pc:chgData name="Mark Le Messurier" userId="2b97935adedd1c4d" providerId="LiveId" clId="{61C3B04D-A791-43AF-94B4-92175BB077D9}" dt="2021-09-05T22:05:50.809" v="239"/>
        <pc:sldMkLst>
          <pc:docMk/>
          <pc:sldMk cId="2874606952" sldId="1809"/>
        </pc:sldMkLst>
      </pc:sldChg>
    </pc:docChg>
  </pc:docChgLst>
  <pc:docChgLst>
    <pc:chgData name="Mark Le Messurier" userId="2b97935adedd1c4d" providerId="LiveId" clId="{0008371D-F25D-49E5-A3F8-390D6D4E362D}"/>
    <pc:docChg chg="modSld">
      <pc:chgData name="Mark Le Messurier" userId="2b97935adedd1c4d" providerId="LiveId" clId="{0008371D-F25D-49E5-A3F8-390D6D4E362D}" dt="2022-02-27T01:02:33.900" v="0" actId="729"/>
      <pc:docMkLst>
        <pc:docMk/>
      </pc:docMkLst>
      <pc:sldChg chg="mod modShow">
        <pc:chgData name="Mark Le Messurier" userId="2b97935adedd1c4d" providerId="LiveId" clId="{0008371D-F25D-49E5-A3F8-390D6D4E362D}" dt="2022-02-27T01:02:33.900" v="0" actId="729"/>
        <pc:sldMkLst>
          <pc:docMk/>
          <pc:sldMk cId="87159061" sldId="1416"/>
        </pc:sldMkLst>
      </pc:sldChg>
    </pc:docChg>
  </pc:docChgLst>
  <pc:docChgLst>
    <pc:chgData name="Mark Le Messurier" userId="2b97935adedd1c4d" providerId="LiveId" clId="{CAA9FCA1-16AE-4DD1-9440-EC4CD1512220}"/>
    <pc:docChg chg="undo custSel mod addSld modSld">
      <pc:chgData name="Mark Le Messurier" userId="2b97935adedd1c4d" providerId="LiveId" clId="{CAA9FCA1-16AE-4DD1-9440-EC4CD1512220}" dt="2023-04-20T05:40:19.098" v="815" actId="20577"/>
      <pc:docMkLst>
        <pc:docMk/>
      </pc:docMkLst>
      <pc:sldChg chg="modNotesTx">
        <pc:chgData name="Mark Le Messurier" userId="2b97935adedd1c4d" providerId="LiveId" clId="{CAA9FCA1-16AE-4DD1-9440-EC4CD1512220}" dt="2023-04-20T05:28:25.286" v="766" actId="20577"/>
        <pc:sldMkLst>
          <pc:docMk/>
          <pc:sldMk cId="3140279706" sldId="1805"/>
        </pc:sldMkLst>
      </pc:sldChg>
      <pc:sldChg chg="modNotesTx">
        <pc:chgData name="Mark Le Messurier" userId="2b97935adedd1c4d" providerId="LiveId" clId="{CAA9FCA1-16AE-4DD1-9440-EC4CD1512220}" dt="2023-04-20T05:40:19.098" v="815" actId="20577"/>
        <pc:sldMkLst>
          <pc:docMk/>
          <pc:sldMk cId="4232784190" sldId="2025"/>
        </pc:sldMkLst>
      </pc:sldChg>
      <pc:sldChg chg="addSp delSp modSp new mod setBg modClrScheme chgLayout modNotesTx">
        <pc:chgData name="Mark Le Messurier" userId="2b97935adedd1c4d" providerId="LiveId" clId="{CAA9FCA1-16AE-4DD1-9440-EC4CD1512220}" dt="2023-04-20T04:11:17.964" v="461" actId="33524"/>
        <pc:sldMkLst>
          <pc:docMk/>
          <pc:sldMk cId="754264800" sldId="2034"/>
        </pc:sldMkLst>
        <pc:spChg chg="del">
          <ac:chgData name="Mark Le Messurier" userId="2b97935adedd1c4d" providerId="LiveId" clId="{CAA9FCA1-16AE-4DD1-9440-EC4CD1512220}" dt="2023-04-20T03:51:08.907" v="7" actId="478"/>
          <ac:spMkLst>
            <pc:docMk/>
            <pc:sldMk cId="754264800" sldId="2034"/>
            <ac:spMk id="2" creationId="{7B10A25A-1DEC-4FFA-A5C1-C6C9052A3B94}"/>
          </ac:spMkLst>
        </pc:spChg>
        <pc:spChg chg="del">
          <ac:chgData name="Mark Le Messurier" userId="2b97935adedd1c4d" providerId="LiveId" clId="{CAA9FCA1-16AE-4DD1-9440-EC4CD1512220}" dt="2023-04-20T03:51:11.414" v="8" actId="478"/>
          <ac:spMkLst>
            <pc:docMk/>
            <pc:sldMk cId="754264800" sldId="2034"/>
            <ac:spMk id="3" creationId="{30A4E951-77FF-4B50-B041-546E5D3ACA7A}"/>
          </ac:spMkLst>
        </pc:spChg>
        <pc:spChg chg="add mod">
          <ac:chgData name="Mark Le Messurier" userId="2b97935adedd1c4d" providerId="LiveId" clId="{CAA9FCA1-16AE-4DD1-9440-EC4CD1512220}" dt="2023-04-20T04:11:17.964" v="461" actId="33524"/>
          <ac:spMkLst>
            <pc:docMk/>
            <pc:sldMk cId="754264800" sldId="2034"/>
            <ac:spMk id="8" creationId="{26D052B2-C2CF-4D0E-BCD2-158B587F878A}"/>
          </ac:spMkLst>
        </pc:spChg>
        <pc:spChg chg="add del mod">
          <ac:chgData name="Mark Le Messurier" userId="2b97935adedd1c4d" providerId="LiveId" clId="{CAA9FCA1-16AE-4DD1-9440-EC4CD1512220}" dt="2023-04-20T03:51:40.025" v="11" actId="26606"/>
          <ac:spMkLst>
            <pc:docMk/>
            <pc:sldMk cId="754264800" sldId="2034"/>
            <ac:spMk id="1031" creationId="{281E452B-7FB3-1BE1-C196-5619A59E21CF}"/>
          </ac:spMkLst>
        </pc:spChg>
        <pc:spChg chg="add del mod">
          <ac:chgData name="Mark Le Messurier" userId="2b97935adedd1c4d" providerId="LiveId" clId="{CAA9FCA1-16AE-4DD1-9440-EC4CD1512220}" dt="2023-04-20T03:51:40.025" v="11" actId="26606"/>
          <ac:spMkLst>
            <pc:docMk/>
            <pc:sldMk cId="754264800" sldId="2034"/>
            <ac:spMk id="1033" creationId="{2AE7B93F-A953-00C4-BFBC-317FE6509C27}"/>
          </ac:spMkLst>
        </pc:spChg>
        <pc:picChg chg="add mod">
          <ac:chgData name="Mark Le Messurier" userId="2b97935adedd1c4d" providerId="LiveId" clId="{CAA9FCA1-16AE-4DD1-9440-EC4CD1512220}" dt="2023-04-20T04:00:19.024" v="174" actId="14100"/>
          <ac:picMkLst>
            <pc:docMk/>
            <pc:sldMk cId="754264800" sldId="2034"/>
            <ac:picMk id="1026" creationId="{9162EF50-8B87-48A8-A085-1F6E7ADC781D}"/>
          </ac:picMkLst>
        </pc:picChg>
      </pc:sldChg>
      <pc:sldChg chg="add setBg modNotesTx">
        <pc:chgData name="Mark Le Messurier" userId="2b97935adedd1c4d" providerId="LiveId" clId="{CAA9FCA1-16AE-4DD1-9440-EC4CD1512220}" dt="2023-04-20T05:29:42.850" v="803" actId="20577"/>
        <pc:sldMkLst>
          <pc:docMk/>
          <pc:sldMk cId="665786183" sldId="2035"/>
        </pc:sldMkLst>
      </pc:sldChg>
      <pc:sldChg chg="addSp delSp modSp new mod setBg modNotesTx">
        <pc:chgData name="Mark Le Messurier" userId="2b97935adedd1c4d" providerId="LiveId" clId="{CAA9FCA1-16AE-4DD1-9440-EC4CD1512220}" dt="2023-04-20T05:38:51.701" v="804"/>
        <pc:sldMkLst>
          <pc:docMk/>
          <pc:sldMk cId="2516123528" sldId="2036"/>
        </pc:sldMkLst>
        <pc:spChg chg="add del mod">
          <ac:chgData name="Mark Le Messurier" userId="2b97935adedd1c4d" providerId="LiveId" clId="{CAA9FCA1-16AE-4DD1-9440-EC4CD1512220}" dt="2023-04-20T05:17:24.073" v="532"/>
          <ac:spMkLst>
            <pc:docMk/>
            <pc:sldMk cId="2516123528" sldId="2036"/>
            <ac:spMk id="4" creationId="{03A55339-D90F-4E1F-A0DE-21666F099914}"/>
          </ac:spMkLst>
        </pc:spChg>
        <pc:spChg chg="add mod">
          <ac:chgData name="Mark Le Messurier" userId="2b97935adedd1c4d" providerId="LiveId" clId="{CAA9FCA1-16AE-4DD1-9440-EC4CD1512220}" dt="2023-04-20T05:19:10.756" v="547" actId="208"/>
          <ac:spMkLst>
            <pc:docMk/>
            <pc:sldMk cId="2516123528" sldId="2036"/>
            <ac:spMk id="5" creationId="{4D446D94-DD6A-483D-BC2E-0BF3F584DAA2}"/>
          </ac:spMkLst>
        </pc:spChg>
        <pc:picChg chg="add del mod">
          <ac:chgData name="Mark Le Messurier" userId="2b97935adedd1c4d" providerId="LiveId" clId="{CAA9FCA1-16AE-4DD1-9440-EC4CD1512220}" dt="2023-04-20T05:17:24.072" v="530" actId="478"/>
          <ac:picMkLst>
            <pc:docMk/>
            <pc:sldMk cId="2516123528" sldId="2036"/>
            <ac:picMk id="3" creationId="{A97D133C-0111-4625-891B-35F138972396}"/>
          </ac:picMkLst>
        </pc:picChg>
        <pc:picChg chg="add mod">
          <ac:chgData name="Mark Le Messurier" userId="2b97935adedd1c4d" providerId="LiveId" clId="{CAA9FCA1-16AE-4DD1-9440-EC4CD1512220}" dt="2023-04-20T05:19:59.177" v="549" actId="1076"/>
          <ac:picMkLst>
            <pc:docMk/>
            <pc:sldMk cId="2516123528" sldId="2036"/>
            <ac:picMk id="6" creationId="{3787173C-7CAA-4068-8F88-48FCBBB6BB88}"/>
          </ac:picMkLst>
        </pc:picChg>
      </pc:sldChg>
    </pc:docChg>
  </pc:docChgLst>
  <pc:docChgLst>
    <pc:chgData name="Mark Le Messurier" userId="2b97935adedd1c4d" providerId="LiveId" clId="{0B9ED9AB-4EC3-42E3-B93C-50605A5A2C59}"/>
    <pc:docChg chg="undo custSel mod addSld delSld modSld sldOrd">
      <pc:chgData name="Mark Le Messurier" userId="2b97935adedd1c4d" providerId="LiveId" clId="{0B9ED9AB-4EC3-42E3-B93C-50605A5A2C59}" dt="2023-02-22T01:25:54.641" v="1970" actId="14100"/>
      <pc:docMkLst>
        <pc:docMk/>
      </pc:docMkLst>
      <pc:sldChg chg="modSp add modNotesTx">
        <pc:chgData name="Mark Le Messurier" userId="2b97935adedd1c4d" providerId="LiveId" clId="{0B9ED9AB-4EC3-42E3-B93C-50605A5A2C59}" dt="2023-02-15T01:29:10.945" v="1453" actId="20577"/>
        <pc:sldMkLst>
          <pc:docMk/>
          <pc:sldMk cId="2391876138" sldId="258"/>
        </pc:sldMkLst>
        <pc:picChg chg="mod">
          <ac:chgData name="Mark Le Messurier" userId="2b97935adedd1c4d" providerId="LiveId" clId="{0B9ED9AB-4EC3-42E3-B93C-50605A5A2C59}" dt="2023-02-14T22:43:02.654" v="241" actId="14100"/>
          <ac:picMkLst>
            <pc:docMk/>
            <pc:sldMk cId="2391876138" sldId="258"/>
            <ac:picMk id="1028" creationId="{ECF686D5-6BFC-409B-9CC4-3D36D69BF384}"/>
          </ac:picMkLst>
        </pc:picChg>
      </pc:sldChg>
      <pc:sldChg chg="modNotesTx">
        <pc:chgData name="Mark Le Messurier" userId="2b97935adedd1c4d" providerId="LiveId" clId="{0B9ED9AB-4EC3-42E3-B93C-50605A5A2C59}" dt="2023-02-15T00:47:52.879" v="1019" actId="20577"/>
        <pc:sldMkLst>
          <pc:docMk/>
          <pc:sldMk cId="2964663380" sldId="452"/>
        </pc:sldMkLst>
      </pc:sldChg>
      <pc:sldChg chg="addSp delSp modSp mod delAnim">
        <pc:chgData name="Mark Le Messurier" userId="2b97935adedd1c4d" providerId="LiveId" clId="{0B9ED9AB-4EC3-42E3-B93C-50605A5A2C59}" dt="2023-02-22T01:25:54.641" v="1970" actId="14100"/>
        <pc:sldMkLst>
          <pc:docMk/>
          <pc:sldMk cId="326474320" sldId="458"/>
        </pc:sldMkLst>
        <pc:spChg chg="del">
          <ac:chgData name="Mark Le Messurier" userId="2b97935adedd1c4d" providerId="LiveId" clId="{0B9ED9AB-4EC3-42E3-B93C-50605A5A2C59}" dt="2023-02-22T01:25:09.629" v="1960" actId="478"/>
          <ac:spMkLst>
            <pc:docMk/>
            <pc:sldMk cId="326474320" sldId="458"/>
            <ac:spMk id="2" creationId="{74288F08-8324-4CF1-9B31-21FBB7362185}"/>
          </ac:spMkLst>
        </pc:spChg>
        <pc:spChg chg="add mod">
          <ac:chgData name="Mark Le Messurier" userId="2b97935adedd1c4d" providerId="LiveId" clId="{0B9ED9AB-4EC3-42E3-B93C-50605A5A2C59}" dt="2023-02-22T01:25:54.641" v="1970" actId="14100"/>
          <ac:spMkLst>
            <pc:docMk/>
            <pc:sldMk cId="326474320" sldId="458"/>
            <ac:spMk id="6" creationId="{AE6A5D43-4BE2-4176-92DD-924A2B9DBE5C}"/>
          </ac:spMkLst>
        </pc:spChg>
        <pc:picChg chg="mod">
          <ac:chgData name="Mark Le Messurier" userId="2b97935adedd1c4d" providerId="LiveId" clId="{0B9ED9AB-4EC3-42E3-B93C-50605A5A2C59}" dt="2023-02-22T01:25:18.179" v="1963" actId="1076"/>
          <ac:picMkLst>
            <pc:docMk/>
            <pc:sldMk cId="326474320" sldId="458"/>
            <ac:picMk id="5" creationId="{A32930E6-4412-4B84-9160-BAF079ECF2D9}"/>
          </ac:picMkLst>
        </pc:picChg>
      </pc:sldChg>
      <pc:sldChg chg="del">
        <pc:chgData name="Mark Le Messurier" userId="2b97935adedd1c4d" providerId="LiveId" clId="{0B9ED9AB-4EC3-42E3-B93C-50605A5A2C59}" dt="2023-02-14T22:23:21.488" v="4" actId="47"/>
        <pc:sldMkLst>
          <pc:docMk/>
          <pc:sldMk cId="3142138064" sldId="1077"/>
        </pc:sldMkLst>
      </pc:sldChg>
      <pc:sldChg chg="addSp delSp modSp mod modNotesTx">
        <pc:chgData name="Mark Le Messurier" userId="2b97935adedd1c4d" providerId="LiveId" clId="{0B9ED9AB-4EC3-42E3-B93C-50605A5A2C59}" dt="2023-02-15T21:14:43.131" v="1957" actId="20577"/>
        <pc:sldMkLst>
          <pc:docMk/>
          <pc:sldMk cId="4157260615" sldId="1606"/>
        </pc:sldMkLst>
        <pc:spChg chg="mod">
          <ac:chgData name="Mark Le Messurier" userId="2b97935adedd1c4d" providerId="LiveId" clId="{0B9ED9AB-4EC3-42E3-B93C-50605A5A2C59}" dt="2023-02-14T22:32:54.714" v="62" actId="20577"/>
          <ac:spMkLst>
            <pc:docMk/>
            <pc:sldMk cId="4157260615" sldId="1606"/>
            <ac:spMk id="12" creationId="{00000000-0000-0000-0000-000000000000}"/>
          </ac:spMkLst>
        </pc:spChg>
        <pc:spChg chg="mod">
          <ac:chgData name="Mark Le Messurier" userId="2b97935adedd1c4d" providerId="LiveId" clId="{0B9ED9AB-4EC3-42E3-B93C-50605A5A2C59}" dt="2023-02-14T22:32:32.312" v="60" actId="20577"/>
          <ac:spMkLst>
            <pc:docMk/>
            <pc:sldMk cId="4157260615" sldId="1606"/>
            <ac:spMk id="19" creationId="{00000000-0000-0000-0000-000000000000}"/>
          </ac:spMkLst>
        </pc:spChg>
        <pc:picChg chg="mod">
          <ac:chgData name="Mark Le Messurier" userId="2b97935adedd1c4d" providerId="LiveId" clId="{0B9ED9AB-4EC3-42E3-B93C-50605A5A2C59}" dt="2023-02-07T21:01:03.534" v="3" actId="688"/>
          <ac:picMkLst>
            <pc:docMk/>
            <pc:sldMk cId="4157260615" sldId="1606"/>
            <ac:picMk id="4" creationId="{0A36816A-83EF-45F9-A600-D113109A4351}"/>
          </ac:picMkLst>
        </pc:picChg>
        <pc:picChg chg="add mod">
          <ac:chgData name="Mark Le Messurier" userId="2b97935adedd1c4d" providerId="LiveId" clId="{0B9ED9AB-4EC3-42E3-B93C-50605A5A2C59}" dt="2023-02-14T22:31:53.960" v="43" actId="208"/>
          <ac:picMkLst>
            <pc:docMk/>
            <pc:sldMk cId="4157260615" sldId="1606"/>
            <ac:picMk id="5" creationId="{FCBABC87-F0CD-4BE0-86AC-9E937D2455E5}"/>
          </ac:picMkLst>
        </pc:picChg>
        <pc:picChg chg="del">
          <ac:chgData name="Mark Le Messurier" userId="2b97935adedd1c4d" providerId="LiveId" clId="{0B9ED9AB-4EC3-42E3-B93C-50605A5A2C59}" dt="2023-02-14T22:31:24.180" v="32" actId="478"/>
          <ac:picMkLst>
            <pc:docMk/>
            <pc:sldMk cId="4157260615" sldId="1606"/>
            <ac:picMk id="14" creationId="{00000000-0000-0000-0000-000000000000}"/>
          </ac:picMkLst>
        </pc:picChg>
      </pc:sldChg>
      <pc:sldChg chg="modNotesTx">
        <pc:chgData name="Mark Le Messurier" userId="2b97935adedd1c4d" providerId="LiveId" clId="{0B9ED9AB-4EC3-42E3-B93C-50605A5A2C59}" dt="2023-02-15T02:14:23.482" v="1651" actId="20577"/>
        <pc:sldMkLst>
          <pc:docMk/>
          <pc:sldMk cId="457190048" sldId="1607"/>
        </pc:sldMkLst>
      </pc:sldChg>
      <pc:sldChg chg="addSp modSp add mod modTransition setBg modNotesTx">
        <pc:chgData name="Mark Le Messurier" userId="2b97935adedd1c4d" providerId="LiveId" clId="{0B9ED9AB-4EC3-42E3-B93C-50605A5A2C59}" dt="2023-02-15T01:31:27.223" v="1473" actId="14100"/>
        <pc:sldMkLst>
          <pc:docMk/>
          <pc:sldMk cId="4147579544" sldId="1782"/>
        </pc:sldMkLst>
        <pc:spChg chg="add mod">
          <ac:chgData name="Mark Le Messurier" userId="2b97935adedd1c4d" providerId="LiveId" clId="{0B9ED9AB-4EC3-42E3-B93C-50605A5A2C59}" dt="2023-02-15T01:31:24.193" v="1472" actId="1076"/>
          <ac:spMkLst>
            <pc:docMk/>
            <pc:sldMk cId="4147579544" sldId="1782"/>
            <ac:spMk id="5" creationId="{66E53997-2486-449F-B2DA-E47F03868DB4}"/>
          </ac:spMkLst>
        </pc:spChg>
        <pc:spChg chg="mod">
          <ac:chgData name="Mark Le Messurier" userId="2b97935adedd1c4d" providerId="LiveId" clId="{0B9ED9AB-4EC3-42E3-B93C-50605A5A2C59}" dt="2023-02-15T01:30:33.080" v="1464" actId="20577"/>
          <ac:spMkLst>
            <pc:docMk/>
            <pc:sldMk cId="4147579544" sldId="1782"/>
            <ac:spMk id="7" creationId="{69A63964-A2D8-45A6-B987-C42BB9826112}"/>
          </ac:spMkLst>
        </pc:spChg>
        <pc:picChg chg="mod">
          <ac:chgData name="Mark Le Messurier" userId="2b97935adedd1c4d" providerId="LiveId" clId="{0B9ED9AB-4EC3-42E3-B93C-50605A5A2C59}" dt="2023-02-15T01:31:27.223" v="1473" actId="14100"/>
          <ac:picMkLst>
            <pc:docMk/>
            <pc:sldMk cId="4147579544" sldId="1782"/>
            <ac:picMk id="4100" creationId="{EF0C5DDC-D75A-4A42-B1B4-EA533DA9D713}"/>
          </ac:picMkLst>
        </pc:picChg>
      </pc:sldChg>
      <pc:sldChg chg="ord modNotesTx">
        <pc:chgData name="Mark Le Messurier" userId="2b97935adedd1c4d" providerId="LiveId" clId="{0B9ED9AB-4EC3-42E3-B93C-50605A5A2C59}" dt="2023-02-15T01:24:20.227" v="1314" actId="20577"/>
        <pc:sldMkLst>
          <pc:docMk/>
          <pc:sldMk cId="3140279706" sldId="1805"/>
        </pc:sldMkLst>
      </pc:sldChg>
      <pc:sldChg chg="del">
        <pc:chgData name="Mark Le Messurier" userId="2b97935adedd1c4d" providerId="LiveId" clId="{0B9ED9AB-4EC3-42E3-B93C-50605A5A2C59}" dt="2023-02-14T22:23:21.488" v="4" actId="47"/>
        <pc:sldMkLst>
          <pc:docMk/>
          <pc:sldMk cId="3120729344" sldId="1807"/>
        </pc:sldMkLst>
      </pc:sldChg>
      <pc:sldChg chg="addSp delSp modSp mod setBg modShow modNotesTx">
        <pc:chgData name="Mark Le Messurier" userId="2b97935adedd1c4d" providerId="LiveId" clId="{0B9ED9AB-4EC3-42E3-B93C-50605A5A2C59}" dt="2023-02-15T02:13:00.800" v="1620"/>
        <pc:sldMkLst>
          <pc:docMk/>
          <pc:sldMk cId="2539895976" sldId="1810"/>
        </pc:sldMkLst>
        <pc:picChg chg="add del mod">
          <ac:chgData name="Mark Le Messurier" userId="2b97935adedd1c4d" providerId="LiveId" clId="{0B9ED9AB-4EC3-42E3-B93C-50605A5A2C59}" dt="2023-02-14T22:29:03.147" v="19"/>
          <ac:picMkLst>
            <pc:docMk/>
            <pc:sldMk cId="2539895976" sldId="1810"/>
            <ac:picMk id="3" creationId="{28A41B5F-EEA2-49B9-96C4-FCA6F943033E}"/>
          </ac:picMkLst>
        </pc:picChg>
        <pc:picChg chg="add del mod">
          <ac:chgData name="Mark Le Messurier" userId="2b97935adedd1c4d" providerId="LiveId" clId="{0B9ED9AB-4EC3-42E3-B93C-50605A5A2C59}" dt="2023-02-14T22:29:02.530" v="17"/>
          <ac:picMkLst>
            <pc:docMk/>
            <pc:sldMk cId="2539895976" sldId="1810"/>
            <ac:picMk id="4" creationId="{ECE78BDF-EDFC-45FF-98E3-DD9F51D9E3D0}"/>
          </ac:picMkLst>
        </pc:picChg>
        <pc:picChg chg="add mod">
          <ac:chgData name="Mark Le Messurier" userId="2b97935adedd1c4d" providerId="LiveId" clId="{0B9ED9AB-4EC3-42E3-B93C-50605A5A2C59}" dt="2023-02-14T22:29:34.372" v="24"/>
          <ac:picMkLst>
            <pc:docMk/>
            <pc:sldMk cId="2539895976" sldId="1810"/>
            <ac:picMk id="5" creationId="{45CC0063-E3C2-4978-B8CB-F4E966EE5121}"/>
          </ac:picMkLst>
        </pc:picChg>
        <pc:picChg chg="add mod">
          <ac:chgData name="Mark Le Messurier" userId="2b97935adedd1c4d" providerId="LiveId" clId="{0B9ED9AB-4EC3-42E3-B93C-50605A5A2C59}" dt="2023-02-14T22:29:34.372" v="24"/>
          <ac:picMkLst>
            <pc:docMk/>
            <pc:sldMk cId="2539895976" sldId="1810"/>
            <ac:picMk id="6" creationId="{1E27F8D4-4FC5-46C7-A4FA-972706D374CD}"/>
          </ac:picMkLst>
        </pc:picChg>
        <pc:picChg chg="add del mod">
          <ac:chgData name="Mark Le Messurier" userId="2b97935adedd1c4d" providerId="LiveId" clId="{0B9ED9AB-4EC3-42E3-B93C-50605A5A2C59}" dt="2023-02-14T22:29:32.507" v="23" actId="478"/>
          <ac:picMkLst>
            <pc:docMk/>
            <pc:sldMk cId="2539895976" sldId="1810"/>
            <ac:picMk id="1030" creationId="{2FB487C5-F2CD-4DD9-9EF0-102E12929113}"/>
          </ac:picMkLst>
        </pc:picChg>
      </pc:sldChg>
      <pc:sldChg chg="modSp setBg modNotesTx">
        <pc:chgData name="Mark Le Messurier" userId="2b97935adedd1c4d" providerId="LiveId" clId="{0B9ED9AB-4EC3-42E3-B93C-50605A5A2C59}" dt="2023-02-14T22:34:07.335" v="75" actId="20577"/>
        <pc:sldMkLst>
          <pc:docMk/>
          <pc:sldMk cId="3564706976" sldId="1811"/>
        </pc:sldMkLst>
        <pc:picChg chg="mod">
          <ac:chgData name="Mark Le Messurier" userId="2b97935adedd1c4d" providerId="LiveId" clId="{0B9ED9AB-4EC3-42E3-B93C-50605A5A2C59}" dt="2023-02-14T22:29:01.356" v="15" actId="14100"/>
          <ac:picMkLst>
            <pc:docMk/>
            <pc:sldMk cId="3564706976" sldId="1811"/>
            <ac:picMk id="2052" creationId="{EEF43E25-0521-4512-9979-1F6A795CE84E}"/>
          </ac:picMkLst>
        </pc:picChg>
      </pc:sldChg>
      <pc:sldChg chg="del">
        <pc:chgData name="Mark Le Messurier" userId="2b97935adedd1c4d" providerId="LiveId" clId="{0B9ED9AB-4EC3-42E3-B93C-50605A5A2C59}" dt="2023-02-14T22:23:21.488" v="4" actId="47"/>
        <pc:sldMkLst>
          <pc:docMk/>
          <pc:sldMk cId="161452893" sldId="1812"/>
        </pc:sldMkLst>
      </pc:sldChg>
      <pc:sldChg chg="del">
        <pc:chgData name="Mark Le Messurier" userId="2b97935adedd1c4d" providerId="LiveId" clId="{0B9ED9AB-4EC3-42E3-B93C-50605A5A2C59}" dt="2023-02-14T22:23:21.488" v="4" actId="47"/>
        <pc:sldMkLst>
          <pc:docMk/>
          <pc:sldMk cId="2196579762" sldId="1813"/>
        </pc:sldMkLst>
      </pc:sldChg>
      <pc:sldChg chg="del">
        <pc:chgData name="Mark Le Messurier" userId="2b97935adedd1c4d" providerId="LiveId" clId="{0B9ED9AB-4EC3-42E3-B93C-50605A5A2C59}" dt="2023-02-14T22:23:21.488" v="4" actId="47"/>
        <pc:sldMkLst>
          <pc:docMk/>
          <pc:sldMk cId="2460142373" sldId="1814"/>
        </pc:sldMkLst>
      </pc:sldChg>
      <pc:sldChg chg="del">
        <pc:chgData name="Mark Le Messurier" userId="2b97935adedd1c4d" providerId="LiveId" clId="{0B9ED9AB-4EC3-42E3-B93C-50605A5A2C59}" dt="2023-02-14T22:23:21.488" v="4" actId="47"/>
        <pc:sldMkLst>
          <pc:docMk/>
          <pc:sldMk cId="892664479" sldId="1815"/>
        </pc:sldMkLst>
      </pc:sldChg>
      <pc:sldChg chg="del">
        <pc:chgData name="Mark Le Messurier" userId="2b97935adedd1c4d" providerId="LiveId" clId="{0B9ED9AB-4EC3-42E3-B93C-50605A5A2C59}" dt="2023-02-15T00:25:18.829" v="883" actId="47"/>
        <pc:sldMkLst>
          <pc:docMk/>
          <pc:sldMk cId="1490998216" sldId="1821"/>
        </pc:sldMkLst>
      </pc:sldChg>
      <pc:sldChg chg="del">
        <pc:chgData name="Mark Le Messurier" userId="2b97935adedd1c4d" providerId="LiveId" clId="{0B9ED9AB-4EC3-42E3-B93C-50605A5A2C59}" dt="2023-02-14T22:23:21.488" v="4" actId="47"/>
        <pc:sldMkLst>
          <pc:docMk/>
          <pc:sldMk cId="2795414152" sldId="1827"/>
        </pc:sldMkLst>
      </pc:sldChg>
      <pc:sldChg chg="del">
        <pc:chgData name="Mark Le Messurier" userId="2b97935adedd1c4d" providerId="LiveId" clId="{0B9ED9AB-4EC3-42E3-B93C-50605A5A2C59}" dt="2023-02-14T22:23:21.488" v="4" actId="47"/>
        <pc:sldMkLst>
          <pc:docMk/>
          <pc:sldMk cId="2570927445" sldId="1828"/>
        </pc:sldMkLst>
      </pc:sldChg>
      <pc:sldChg chg="del">
        <pc:chgData name="Mark Le Messurier" userId="2b97935adedd1c4d" providerId="LiveId" clId="{0B9ED9AB-4EC3-42E3-B93C-50605A5A2C59}" dt="2023-02-14T22:23:21.488" v="4" actId="47"/>
        <pc:sldMkLst>
          <pc:docMk/>
          <pc:sldMk cId="3671207406" sldId="1829"/>
        </pc:sldMkLst>
      </pc:sldChg>
      <pc:sldChg chg="del">
        <pc:chgData name="Mark Le Messurier" userId="2b97935adedd1c4d" providerId="LiveId" clId="{0B9ED9AB-4EC3-42E3-B93C-50605A5A2C59}" dt="2023-02-14T22:23:21.488" v="4" actId="47"/>
        <pc:sldMkLst>
          <pc:docMk/>
          <pc:sldMk cId="2007792488" sldId="1830"/>
        </pc:sldMkLst>
      </pc:sldChg>
      <pc:sldChg chg="del">
        <pc:chgData name="Mark Le Messurier" userId="2b97935adedd1c4d" providerId="LiveId" clId="{0B9ED9AB-4EC3-42E3-B93C-50605A5A2C59}" dt="2023-02-14T22:23:21.488" v="4" actId="47"/>
        <pc:sldMkLst>
          <pc:docMk/>
          <pc:sldMk cId="1750970511" sldId="1831"/>
        </pc:sldMkLst>
      </pc:sldChg>
      <pc:sldChg chg="del">
        <pc:chgData name="Mark Le Messurier" userId="2b97935adedd1c4d" providerId="LiveId" clId="{0B9ED9AB-4EC3-42E3-B93C-50605A5A2C59}" dt="2023-02-14T22:23:21.488" v="4" actId="47"/>
        <pc:sldMkLst>
          <pc:docMk/>
          <pc:sldMk cId="4213854443" sldId="1838"/>
        </pc:sldMkLst>
      </pc:sldChg>
      <pc:sldChg chg="add del modTransition setBg">
        <pc:chgData name="Mark Le Messurier" userId="2b97935adedd1c4d" providerId="LiveId" clId="{0B9ED9AB-4EC3-42E3-B93C-50605A5A2C59}" dt="2023-02-14T22:42:31.324" v="238" actId="47"/>
        <pc:sldMkLst>
          <pc:docMk/>
          <pc:sldMk cId="463649004" sldId="1839"/>
        </pc:sldMkLst>
      </pc:sldChg>
      <pc:sldChg chg="modNotesTx">
        <pc:chgData name="Mark Le Messurier" userId="2b97935adedd1c4d" providerId="LiveId" clId="{0B9ED9AB-4EC3-42E3-B93C-50605A5A2C59}" dt="2023-02-15T00:48:16.350" v="1025" actId="20577"/>
        <pc:sldMkLst>
          <pc:docMk/>
          <pc:sldMk cId="3036695470" sldId="1847"/>
        </pc:sldMkLst>
      </pc:sldChg>
      <pc:sldChg chg="modSp add modTransition setBg modNotesTx">
        <pc:chgData name="Mark Le Messurier" userId="2b97935adedd1c4d" providerId="LiveId" clId="{0B9ED9AB-4EC3-42E3-B93C-50605A5A2C59}" dt="2023-02-15T03:07:15.597" v="1843" actId="115"/>
        <pc:sldMkLst>
          <pc:docMk/>
          <pc:sldMk cId="3060705064" sldId="1872"/>
        </pc:sldMkLst>
        <pc:picChg chg="mod">
          <ac:chgData name="Mark Le Messurier" userId="2b97935adedd1c4d" providerId="LiveId" clId="{0B9ED9AB-4EC3-42E3-B93C-50605A5A2C59}" dt="2023-02-15T03:03:12.667" v="1730" actId="14100"/>
          <ac:picMkLst>
            <pc:docMk/>
            <pc:sldMk cId="3060705064" sldId="1872"/>
            <ac:picMk id="4098" creationId="{6DC7E43F-9837-4E56-A4AD-6A2A72712573}"/>
          </ac:picMkLst>
        </pc:picChg>
      </pc:sldChg>
      <pc:sldChg chg="del">
        <pc:chgData name="Mark Le Messurier" userId="2b97935adedd1c4d" providerId="LiveId" clId="{0B9ED9AB-4EC3-42E3-B93C-50605A5A2C59}" dt="2023-02-14T22:23:21.488" v="4" actId="47"/>
        <pc:sldMkLst>
          <pc:docMk/>
          <pc:sldMk cId="3810569793" sldId="1890"/>
        </pc:sldMkLst>
      </pc:sldChg>
      <pc:sldChg chg="add del modTransition setBg">
        <pc:chgData name="Mark Le Messurier" userId="2b97935adedd1c4d" providerId="LiveId" clId="{0B9ED9AB-4EC3-42E3-B93C-50605A5A2C59}" dt="2023-02-15T03:02:25.981" v="1725" actId="47"/>
        <pc:sldMkLst>
          <pc:docMk/>
          <pc:sldMk cId="1091255923" sldId="1957"/>
        </pc:sldMkLst>
      </pc:sldChg>
      <pc:sldChg chg="del">
        <pc:chgData name="Mark Le Messurier" userId="2b97935adedd1c4d" providerId="LiveId" clId="{0B9ED9AB-4EC3-42E3-B93C-50605A5A2C59}" dt="2023-02-14T22:23:21.488" v="4" actId="47"/>
        <pc:sldMkLst>
          <pc:docMk/>
          <pc:sldMk cId="392553459" sldId="1958"/>
        </pc:sldMkLst>
      </pc:sldChg>
      <pc:sldChg chg="add modNotesTx">
        <pc:chgData name="Mark Le Messurier" userId="2b97935adedd1c4d" providerId="LiveId" clId="{0B9ED9AB-4EC3-42E3-B93C-50605A5A2C59}" dt="2023-02-14T23:24:18.656" v="721" actId="20577"/>
        <pc:sldMkLst>
          <pc:docMk/>
          <pc:sldMk cId="1958499642" sldId="1959"/>
        </pc:sldMkLst>
      </pc:sldChg>
      <pc:sldChg chg="del">
        <pc:chgData name="Mark Le Messurier" userId="2b97935adedd1c4d" providerId="LiveId" clId="{0B9ED9AB-4EC3-42E3-B93C-50605A5A2C59}" dt="2023-02-14T22:23:21.488" v="4" actId="47"/>
        <pc:sldMkLst>
          <pc:docMk/>
          <pc:sldMk cId="2787800877" sldId="1959"/>
        </pc:sldMkLst>
      </pc:sldChg>
      <pc:sldChg chg="add del modTransition">
        <pc:chgData name="Mark Le Messurier" userId="2b97935adedd1c4d" providerId="LiveId" clId="{0B9ED9AB-4EC3-42E3-B93C-50605A5A2C59}" dt="2023-02-14T22:42:32.965" v="239" actId="47"/>
        <pc:sldMkLst>
          <pc:docMk/>
          <pc:sldMk cId="4096136458" sldId="1960"/>
        </pc:sldMkLst>
      </pc:sldChg>
      <pc:sldChg chg="add del modTransition">
        <pc:chgData name="Mark Le Messurier" userId="2b97935adedd1c4d" providerId="LiveId" clId="{0B9ED9AB-4EC3-42E3-B93C-50605A5A2C59}" dt="2023-02-14T22:42:19.299" v="237" actId="47"/>
        <pc:sldMkLst>
          <pc:docMk/>
          <pc:sldMk cId="772249070" sldId="1961"/>
        </pc:sldMkLst>
      </pc:sldChg>
      <pc:sldChg chg="addSp delSp modSp add mod modTransition modNotesTx">
        <pc:chgData name="Mark Le Messurier" userId="2b97935adedd1c4d" providerId="LiveId" clId="{0B9ED9AB-4EC3-42E3-B93C-50605A5A2C59}" dt="2023-02-19T19:52:14.693" v="1959" actId="478"/>
        <pc:sldMkLst>
          <pc:docMk/>
          <pc:sldMk cId="2011864063" sldId="1963"/>
        </pc:sldMkLst>
        <pc:spChg chg="del mod">
          <ac:chgData name="Mark Le Messurier" userId="2b97935adedd1c4d" providerId="LiveId" clId="{0B9ED9AB-4EC3-42E3-B93C-50605A5A2C59}" dt="2023-02-19T19:52:14.693" v="1959" actId="478"/>
          <ac:spMkLst>
            <pc:docMk/>
            <pc:sldMk cId="2011864063" sldId="1963"/>
            <ac:spMk id="2" creationId="{1244C5B6-3CA9-464A-B69D-A06B3AD37693}"/>
          </ac:spMkLst>
        </pc:spChg>
        <pc:picChg chg="add del mod">
          <ac:chgData name="Mark Le Messurier" userId="2b97935adedd1c4d" providerId="LiveId" clId="{0B9ED9AB-4EC3-42E3-B93C-50605A5A2C59}" dt="2023-02-14T23:45:06.798" v="773" actId="478"/>
          <ac:picMkLst>
            <pc:docMk/>
            <pc:sldMk cId="2011864063" sldId="1963"/>
            <ac:picMk id="4" creationId="{B218224D-3863-4ADB-BE3C-D8F3200F1568}"/>
          </ac:picMkLst>
        </pc:picChg>
        <pc:picChg chg="del">
          <ac:chgData name="Mark Le Messurier" userId="2b97935adedd1c4d" providerId="LiveId" clId="{0B9ED9AB-4EC3-42E3-B93C-50605A5A2C59}" dt="2023-02-14T23:39:52.821" v="759" actId="478"/>
          <ac:picMkLst>
            <pc:docMk/>
            <pc:sldMk cId="2011864063" sldId="1963"/>
            <ac:picMk id="5" creationId="{E0F8A717-B3FF-4C3E-9CDF-6770C6F7EEA3}"/>
          </ac:picMkLst>
        </pc:picChg>
        <pc:picChg chg="add mod">
          <ac:chgData name="Mark Le Messurier" userId="2b97935adedd1c4d" providerId="LiveId" clId="{0B9ED9AB-4EC3-42E3-B93C-50605A5A2C59}" dt="2023-02-14T23:45:36.218" v="777" actId="1076"/>
          <ac:picMkLst>
            <pc:docMk/>
            <pc:sldMk cId="2011864063" sldId="1963"/>
            <ac:picMk id="5122" creationId="{9FCD4D36-E791-4281-B1C5-085151CC1167}"/>
          </ac:picMkLst>
        </pc:picChg>
      </pc:sldChg>
      <pc:sldChg chg="modSp add mod modTransition modNotesTx">
        <pc:chgData name="Mark Le Messurier" userId="2b97935adedd1c4d" providerId="LiveId" clId="{0B9ED9AB-4EC3-42E3-B93C-50605A5A2C59}" dt="2023-02-15T00:59:30.451" v="1190" actId="20577"/>
        <pc:sldMkLst>
          <pc:docMk/>
          <pc:sldMk cId="1332476654" sldId="1990"/>
        </pc:sldMkLst>
        <pc:spChg chg="mod">
          <ac:chgData name="Mark Le Messurier" userId="2b97935adedd1c4d" providerId="LiveId" clId="{0B9ED9AB-4EC3-42E3-B93C-50605A5A2C59}" dt="2023-02-15T00:19:07.801" v="817" actId="1076"/>
          <ac:spMkLst>
            <pc:docMk/>
            <pc:sldMk cId="1332476654" sldId="1990"/>
            <ac:spMk id="2" creationId="{193A53F8-A0DC-4A66-AE96-5ACE1CCDEB92}"/>
          </ac:spMkLst>
        </pc:spChg>
        <pc:picChg chg="mod">
          <ac:chgData name="Mark Le Messurier" userId="2b97935adedd1c4d" providerId="LiveId" clId="{0B9ED9AB-4EC3-42E3-B93C-50605A5A2C59}" dt="2023-02-15T00:19:12.656" v="818" actId="1076"/>
          <ac:picMkLst>
            <pc:docMk/>
            <pc:sldMk cId="1332476654" sldId="1990"/>
            <ac:picMk id="5" creationId="{33714385-002E-4246-8873-F802F2B11346}"/>
          </ac:picMkLst>
        </pc:picChg>
      </pc:sldChg>
      <pc:sldChg chg="add modTransition modNotesTx">
        <pc:chgData name="Mark Le Messurier" userId="2b97935adedd1c4d" providerId="LiveId" clId="{0B9ED9AB-4EC3-42E3-B93C-50605A5A2C59}" dt="2023-02-15T00:20:30.807" v="832" actId="20577"/>
        <pc:sldMkLst>
          <pc:docMk/>
          <pc:sldMk cId="3660506419" sldId="1991"/>
        </pc:sldMkLst>
      </pc:sldChg>
      <pc:sldChg chg="modSp add mod modTransition modNotesTx">
        <pc:chgData name="Mark Le Messurier" userId="2b97935adedd1c4d" providerId="LiveId" clId="{0B9ED9AB-4EC3-42E3-B93C-50605A5A2C59}" dt="2023-02-15T00:58:29.572" v="1184" actId="1076"/>
        <pc:sldMkLst>
          <pc:docMk/>
          <pc:sldMk cId="3731092746" sldId="1992"/>
        </pc:sldMkLst>
        <pc:spChg chg="mod">
          <ac:chgData name="Mark Le Messurier" userId="2b97935adedd1c4d" providerId="LiveId" clId="{0B9ED9AB-4EC3-42E3-B93C-50605A5A2C59}" dt="2023-02-15T00:58:25.920" v="1183" actId="1076"/>
          <ac:spMkLst>
            <pc:docMk/>
            <pc:sldMk cId="3731092746" sldId="1992"/>
            <ac:spMk id="3" creationId="{0F37DD57-A124-4813-AC36-5D059CB1765B}"/>
          </ac:spMkLst>
        </pc:spChg>
        <pc:picChg chg="mod">
          <ac:chgData name="Mark Le Messurier" userId="2b97935adedd1c4d" providerId="LiveId" clId="{0B9ED9AB-4EC3-42E3-B93C-50605A5A2C59}" dt="2023-02-15T00:58:29.572" v="1184" actId="1076"/>
          <ac:picMkLst>
            <pc:docMk/>
            <pc:sldMk cId="3731092746" sldId="1992"/>
            <ac:picMk id="4" creationId="{8CAF62F8-C793-42D9-A982-6F3E1B8B4A6B}"/>
          </ac:picMkLst>
        </pc:picChg>
      </pc:sldChg>
      <pc:sldChg chg="add del modTransition setBg">
        <pc:chgData name="Mark Le Messurier" userId="2b97935adedd1c4d" providerId="LiveId" clId="{0B9ED9AB-4EC3-42E3-B93C-50605A5A2C59}" dt="2023-02-15T00:17:54.111" v="804" actId="47"/>
        <pc:sldMkLst>
          <pc:docMk/>
          <pc:sldMk cId="266159741" sldId="1993"/>
        </pc:sldMkLst>
      </pc:sldChg>
      <pc:sldChg chg="addSp delSp modSp add modTransition modNotesTx">
        <pc:chgData name="Mark Le Messurier" userId="2b97935adedd1c4d" providerId="LiveId" clId="{0B9ED9AB-4EC3-42E3-B93C-50605A5A2C59}" dt="2023-02-15T01:36:14.916" v="1557" actId="20577"/>
        <pc:sldMkLst>
          <pc:docMk/>
          <pc:sldMk cId="52669496" sldId="1998"/>
        </pc:sldMkLst>
        <pc:picChg chg="del">
          <ac:chgData name="Mark Le Messurier" userId="2b97935adedd1c4d" providerId="LiveId" clId="{0B9ED9AB-4EC3-42E3-B93C-50605A5A2C59}" dt="2023-02-14T23:40:48.578" v="765" actId="478"/>
          <ac:picMkLst>
            <pc:docMk/>
            <pc:sldMk cId="52669496" sldId="1998"/>
            <ac:picMk id="4" creationId="{36C9967B-38CE-4A05-A95F-16C7D8E2C1D8}"/>
          </ac:picMkLst>
        </pc:picChg>
        <pc:picChg chg="add mod">
          <ac:chgData name="Mark Le Messurier" userId="2b97935adedd1c4d" providerId="LiveId" clId="{0B9ED9AB-4EC3-42E3-B93C-50605A5A2C59}" dt="2023-02-14T23:41:13.194" v="770" actId="14100"/>
          <ac:picMkLst>
            <pc:docMk/>
            <pc:sldMk cId="52669496" sldId="1998"/>
            <ac:picMk id="5" creationId="{58FDFF7C-B90A-4D92-9BA8-D8F9EF7DF27F}"/>
          </ac:picMkLst>
        </pc:picChg>
      </pc:sldChg>
      <pc:sldChg chg="addSp modSp add mod modTransition modNotesTx">
        <pc:chgData name="Mark Le Messurier" userId="2b97935adedd1c4d" providerId="LiveId" clId="{0B9ED9AB-4EC3-42E3-B93C-50605A5A2C59}" dt="2023-02-15T00:59:24.354" v="1189" actId="20577"/>
        <pc:sldMkLst>
          <pc:docMk/>
          <pc:sldMk cId="1615056365" sldId="1999"/>
        </pc:sldMkLst>
        <pc:picChg chg="mod">
          <ac:chgData name="Mark Le Messurier" userId="2b97935adedd1c4d" providerId="LiveId" clId="{0B9ED9AB-4EC3-42E3-B93C-50605A5A2C59}" dt="2023-02-15T00:59:10.526" v="1187" actId="1037"/>
          <ac:picMkLst>
            <pc:docMk/>
            <pc:sldMk cId="1615056365" sldId="1999"/>
            <ac:picMk id="3" creationId="{B839401A-0926-4024-96FF-0694722CF602}"/>
          </ac:picMkLst>
        </pc:picChg>
        <pc:picChg chg="add mod">
          <ac:chgData name="Mark Le Messurier" userId="2b97935adedd1c4d" providerId="LiveId" clId="{0B9ED9AB-4EC3-42E3-B93C-50605A5A2C59}" dt="2023-02-15T00:59:10.526" v="1187" actId="1037"/>
          <ac:picMkLst>
            <pc:docMk/>
            <pc:sldMk cId="1615056365" sldId="1999"/>
            <ac:picMk id="4" creationId="{6DDCBC99-BDE1-462A-BB57-131CD53D6847}"/>
          </ac:picMkLst>
        </pc:picChg>
      </pc:sldChg>
      <pc:sldChg chg="addSp delSp modSp add mod modTransition setBg modNotesTx">
        <pc:chgData name="Mark Le Messurier" userId="2b97935adedd1c4d" providerId="LiveId" clId="{0B9ED9AB-4EC3-42E3-B93C-50605A5A2C59}" dt="2023-02-15T01:27:30.025" v="1431" actId="20577"/>
        <pc:sldMkLst>
          <pc:docMk/>
          <pc:sldMk cId="4232784190" sldId="2025"/>
        </pc:sldMkLst>
        <pc:spChg chg="add del">
          <ac:chgData name="Mark Le Messurier" userId="2b97935adedd1c4d" providerId="LiveId" clId="{0B9ED9AB-4EC3-42E3-B93C-50605A5A2C59}" dt="2023-02-14T22:37:18.436" v="129" actId="22"/>
          <ac:spMkLst>
            <pc:docMk/>
            <pc:sldMk cId="4232784190" sldId="2025"/>
            <ac:spMk id="5" creationId="{0451365B-6741-4DFC-AEE8-24297227CED7}"/>
          </ac:spMkLst>
        </pc:spChg>
        <pc:spChg chg="del mod">
          <ac:chgData name="Mark Le Messurier" userId="2b97935adedd1c4d" providerId="LiveId" clId="{0B9ED9AB-4EC3-42E3-B93C-50605A5A2C59}" dt="2023-02-14T22:36:53.137" v="125" actId="478"/>
          <ac:spMkLst>
            <pc:docMk/>
            <pc:sldMk cId="4232784190" sldId="2025"/>
            <ac:spMk id="6" creationId="{58C218F8-3F7D-4968-8DFF-ADE3DD198D90}"/>
          </ac:spMkLst>
        </pc:spChg>
        <pc:spChg chg="add mod">
          <ac:chgData name="Mark Le Messurier" userId="2b97935adedd1c4d" providerId="LiveId" clId="{0B9ED9AB-4EC3-42E3-B93C-50605A5A2C59}" dt="2023-02-14T22:37:56.109" v="144" actId="1076"/>
          <ac:spMkLst>
            <pc:docMk/>
            <pc:sldMk cId="4232784190" sldId="2025"/>
            <ac:spMk id="7" creationId="{293E8EEC-2D9C-4343-AD37-88F77ED7E977}"/>
          </ac:spMkLst>
        </pc:spChg>
        <pc:picChg chg="mod">
          <ac:chgData name="Mark Le Messurier" userId="2b97935adedd1c4d" providerId="LiveId" clId="{0B9ED9AB-4EC3-42E3-B93C-50605A5A2C59}" dt="2023-02-14T22:37:12.695" v="127" actId="1076"/>
          <ac:picMkLst>
            <pc:docMk/>
            <pc:sldMk cId="4232784190" sldId="2025"/>
            <ac:picMk id="4" creationId="{D34B6758-1B7A-4D99-BE5E-A8FA08117EDE}"/>
          </ac:picMkLst>
        </pc:picChg>
      </pc:sldChg>
      <pc:sldChg chg="add del setBg">
        <pc:chgData name="Mark Le Messurier" userId="2b97935adedd1c4d" providerId="LiveId" clId="{0B9ED9AB-4EC3-42E3-B93C-50605A5A2C59}" dt="2023-02-15T00:20:36.556" v="833" actId="47"/>
        <pc:sldMkLst>
          <pc:docMk/>
          <pc:sldMk cId="907107662" sldId="2026"/>
        </pc:sldMkLst>
      </pc:sldChg>
      <pc:sldChg chg="addSp delSp modSp new mod setBg modNotesTx">
        <pc:chgData name="Mark Le Messurier" userId="2b97935adedd1c4d" providerId="LiveId" clId="{0B9ED9AB-4EC3-42E3-B93C-50605A5A2C59}" dt="2023-02-15T01:32:29.287" v="1474" actId="20577"/>
        <pc:sldMkLst>
          <pc:docMk/>
          <pc:sldMk cId="3109866565" sldId="2027"/>
        </pc:sldMkLst>
        <pc:spChg chg="del">
          <ac:chgData name="Mark Le Messurier" userId="2b97935adedd1c4d" providerId="LiveId" clId="{0B9ED9AB-4EC3-42E3-B93C-50605A5A2C59}" dt="2023-02-14T22:48:04.826" v="275" actId="478"/>
          <ac:spMkLst>
            <pc:docMk/>
            <pc:sldMk cId="3109866565" sldId="2027"/>
            <ac:spMk id="2" creationId="{2DF73C9B-5049-4BA3-A09E-9D4458F5169C}"/>
          </ac:spMkLst>
        </pc:spChg>
        <pc:spChg chg="del">
          <ac:chgData name="Mark Le Messurier" userId="2b97935adedd1c4d" providerId="LiveId" clId="{0B9ED9AB-4EC3-42E3-B93C-50605A5A2C59}" dt="2023-02-14T22:48:01.986" v="274" actId="478"/>
          <ac:spMkLst>
            <pc:docMk/>
            <pc:sldMk cId="3109866565" sldId="2027"/>
            <ac:spMk id="3" creationId="{D4604C4E-F185-4AAA-B960-0E0218F5C642}"/>
          </ac:spMkLst>
        </pc:spChg>
        <pc:spChg chg="add del">
          <ac:chgData name="Mark Le Messurier" userId="2b97935adedd1c4d" providerId="LiveId" clId="{0B9ED9AB-4EC3-42E3-B93C-50605A5A2C59}" dt="2023-02-14T23:06:54.739" v="460"/>
          <ac:spMkLst>
            <pc:docMk/>
            <pc:sldMk cId="3109866565" sldId="2027"/>
            <ac:spMk id="4" creationId="{4A7FB2BD-E9A3-4839-A9A0-90C473FBF10A}"/>
          </ac:spMkLst>
        </pc:spChg>
        <pc:spChg chg="add">
          <ac:chgData name="Mark Le Messurier" userId="2b97935adedd1c4d" providerId="LiveId" clId="{0B9ED9AB-4EC3-42E3-B93C-50605A5A2C59}" dt="2023-02-14T23:06:57.837" v="462" actId="26606"/>
          <ac:spMkLst>
            <pc:docMk/>
            <pc:sldMk cId="3109866565" sldId="2027"/>
            <ac:spMk id="10" creationId="{3A882B2F-FC16-4A47-E292-44AF76B907D5}"/>
          </ac:spMkLst>
        </pc:spChg>
        <pc:picChg chg="add del mod">
          <ac:chgData name="Mark Le Messurier" userId="2b97935adedd1c4d" providerId="LiveId" clId="{0B9ED9AB-4EC3-42E3-B93C-50605A5A2C59}" dt="2023-02-14T23:13:56.928" v="676" actId="478"/>
          <ac:picMkLst>
            <pc:docMk/>
            <pc:sldMk cId="3109866565" sldId="2027"/>
            <ac:picMk id="5" creationId="{58175F97-AF1A-40D0-A82F-DFE34679AC42}"/>
          </ac:picMkLst>
        </pc:picChg>
        <pc:picChg chg="add del">
          <ac:chgData name="Mark Le Messurier" userId="2b97935adedd1c4d" providerId="LiveId" clId="{0B9ED9AB-4EC3-42E3-B93C-50605A5A2C59}" dt="2023-02-14T23:06:27.857" v="458" actId="478"/>
          <ac:picMkLst>
            <pc:docMk/>
            <pc:sldMk cId="3109866565" sldId="2027"/>
            <ac:picMk id="1026" creationId="{8AA5DC68-518B-4E39-A2D2-F860227B64BA}"/>
          </ac:picMkLst>
        </pc:picChg>
        <pc:picChg chg="add mod">
          <ac:chgData name="Mark Le Messurier" userId="2b97935adedd1c4d" providerId="LiveId" clId="{0B9ED9AB-4EC3-42E3-B93C-50605A5A2C59}" dt="2023-02-14T23:14:29.109" v="682" actId="1582"/>
          <ac:picMkLst>
            <pc:docMk/>
            <pc:sldMk cId="3109866565" sldId="2027"/>
            <ac:picMk id="1030" creationId="{16919182-7801-4E08-83CD-77F316697F3A}"/>
          </ac:picMkLst>
        </pc:picChg>
      </pc:sldChg>
      <pc:sldChg chg="addSp modSp new mod setBg modClrScheme chgLayout modNotesTx">
        <pc:chgData name="Mark Le Messurier" userId="2b97935adedd1c4d" providerId="LiveId" clId="{0B9ED9AB-4EC3-42E3-B93C-50605A5A2C59}" dt="2023-02-15T02:26:12.425" v="1667"/>
        <pc:sldMkLst>
          <pc:docMk/>
          <pc:sldMk cId="1420177650" sldId="2028"/>
        </pc:sldMkLst>
        <pc:spChg chg="add mod">
          <ac:chgData name="Mark Le Messurier" userId="2b97935adedd1c4d" providerId="LiveId" clId="{0B9ED9AB-4EC3-42E3-B93C-50605A5A2C59}" dt="2023-02-14T23:21:39.289" v="687" actId="26606"/>
          <ac:spMkLst>
            <pc:docMk/>
            <pc:sldMk cId="1420177650" sldId="2028"/>
            <ac:spMk id="2055" creationId="{FC09B88D-CC55-BE9F-1747-CDB5D06C8458}"/>
          </ac:spMkLst>
        </pc:spChg>
        <pc:picChg chg="add mod">
          <ac:chgData name="Mark Le Messurier" userId="2b97935adedd1c4d" providerId="LiveId" clId="{0B9ED9AB-4EC3-42E3-B93C-50605A5A2C59}" dt="2023-02-14T23:23:06.203" v="693" actId="1076"/>
          <ac:picMkLst>
            <pc:docMk/>
            <pc:sldMk cId="1420177650" sldId="2028"/>
            <ac:picMk id="2050" creationId="{39B4C14B-1E22-43D3-B4D4-DACCF0225557}"/>
          </ac:picMkLst>
        </pc:picChg>
      </pc:sldChg>
      <pc:sldChg chg="addSp delSp modSp new modNotesTx">
        <pc:chgData name="Mark Le Messurier" userId="2b97935adedd1c4d" providerId="LiveId" clId="{0B9ED9AB-4EC3-42E3-B93C-50605A5A2C59}" dt="2023-02-14T23:40:54.866" v="767"/>
        <pc:sldMkLst>
          <pc:docMk/>
          <pc:sldMk cId="990701437" sldId="2029"/>
        </pc:sldMkLst>
        <pc:picChg chg="add del mod">
          <ac:chgData name="Mark Le Messurier" userId="2b97935adedd1c4d" providerId="LiveId" clId="{0B9ED9AB-4EC3-42E3-B93C-50605A5A2C59}" dt="2023-02-14T23:40:53.338" v="766" actId="478"/>
          <ac:picMkLst>
            <pc:docMk/>
            <pc:sldMk cId="990701437" sldId="2029"/>
            <ac:picMk id="4" creationId="{296B6910-BEE4-4184-A073-CD3C91FBE2CB}"/>
          </ac:picMkLst>
        </pc:picChg>
        <pc:picChg chg="add mod">
          <ac:chgData name="Mark Le Messurier" userId="2b97935adedd1c4d" providerId="LiveId" clId="{0B9ED9AB-4EC3-42E3-B93C-50605A5A2C59}" dt="2023-02-14T23:40:54.866" v="767"/>
          <ac:picMkLst>
            <pc:docMk/>
            <pc:sldMk cId="990701437" sldId="2029"/>
            <ac:picMk id="5" creationId="{A672511D-6427-4958-973F-D03EDD555464}"/>
          </ac:picMkLst>
        </pc:picChg>
        <pc:picChg chg="add del mod">
          <ac:chgData name="Mark Le Messurier" userId="2b97935adedd1c4d" providerId="LiveId" clId="{0B9ED9AB-4EC3-42E3-B93C-50605A5A2C59}" dt="2023-02-14T23:39:26.728" v="756" actId="478"/>
          <ac:picMkLst>
            <pc:docMk/>
            <pc:sldMk cId="990701437" sldId="2029"/>
            <ac:picMk id="3074" creationId="{55819B93-0D48-40C5-850D-5A2038A9CE4C}"/>
          </ac:picMkLst>
        </pc:picChg>
        <pc:picChg chg="add del mod">
          <ac:chgData name="Mark Le Messurier" userId="2b97935adedd1c4d" providerId="LiveId" clId="{0B9ED9AB-4EC3-42E3-B93C-50605A5A2C59}" dt="2023-02-14T23:40:03.168" v="762" actId="478"/>
          <ac:picMkLst>
            <pc:docMk/>
            <pc:sldMk cId="990701437" sldId="2029"/>
            <ac:picMk id="3076" creationId="{250B566D-0FA9-4D96-928E-79ED8C8886E3}"/>
          </ac:picMkLst>
        </pc:picChg>
      </pc:sldChg>
      <pc:sldChg chg="addSp modSp new modNotesTx">
        <pc:chgData name="Mark Le Messurier" userId="2b97935adedd1c4d" providerId="LiveId" clId="{0B9ED9AB-4EC3-42E3-B93C-50605A5A2C59}" dt="2023-02-15T01:08:41.793" v="1201" actId="20577"/>
        <pc:sldMkLst>
          <pc:docMk/>
          <pc:sldMk cId="3485592243" sldId="2030"/>
        </pc:sldMkLst>
        <pc:picChg chg="add mod">
          <ac:chgData name="Mark Le Messurier" userId="2b97935adedd1c4d" providerId="LiveId" clId="{0B9ED9AB-4EC3-42E3-B93C-50605A5A2C59}" dt="2023-02-15T01:08:24.780" v="1200" actId="14100"/>
          <ac:picMkLst>
            <pc:docMk/>
            <pc:sldMk cId="3485592243" sldId="2030"/>
            <ac:picMk id="4098" creationId="{4A4717AB-E69C-41BE-A30B-D8A68383ED0A}"/>
          </ac:picMkLst>
        </pc:picChg>
      </pc:sldChg>
      <pc:sldChg chg="addSp modSp new mod modNotesTx">
        <pc:chgData name="Mark Le Messurier" userId="2b97935adedd1c4d" providerId="LiveId" clId="{0B9ED9AB-4EC3-42E3-B93C-50605A5A2C59}" dt="2023-02-15T01:38:10.760" v="1571" actId="115"/>
        <pc:sldMkLst>
          <pc:docMk/>
          <pc:sldMk cId="3084614447" sldId="2031"/>
        </pc:sldMkLst>
        <pc:spChg chg="add mod">
          <ac:chgData name="Mark Le Messurier" userId="2b97935adedd1c4d" providerId="LiveId" clId="{0B9ED9AB-4EC3-42E3-B93C-50605A5A2C59}" dt="2023-02-15T00:45:08.493" v="987" actId="1076"/>
          <ac:spMkLst>
            <pc:docMk/>
            <pc:sldMk cId="3084614447" sldId="2031"/>
            <ac:spMk id="3" creationId="{63667EA4-C256-4916-9215-C6158A15B309}"/>
          </ac:spMkLst>
        </pc:spChg>
        <pc:picChg chg="add mod">
          <ac:chgData name="Mark Le Messurier" userId="2b97935adedd1c4d" providerId="LiveId" clId="{0B9ED9AB-4EC3-42E3-B93C-50605A5A2C59}" dt="2023-02-15T00:44:56.917" v="985"/>
          <ac:picMkLst>
            <pc:docMk/>
            <pc:sldMk cId="3084614447" sldId="2031"/>
            <ac:picMk id="4" creationId="{5BC71196-587C-4FE2-8E11-9C27571855EE}"/>
          </ac:picMkLst>
        </pc:picChg>
      </pc:sldChg>
      <pc:sldChg chg="addSp delSp modSp new mod ord modNotesTx">
        <pc:chgData name="Mark Le Messurier" userId="2b97935adedd1c4d" providerId="LiveId" clId="{0B9ED9AB-4EC3-42E3-B93C-50605A5A2C59}" dt="2023-02-15T01:37:47.654" v="1570" actId="20577"/>
        <pc:sldMkLst>
          <pc:docMk/>
          <pc:sldMk cId="2057113670" sldId="2032"/>
        </pc:sldMkLst>
        <pc:spChg chg="add del mod">
          <ac:chgData name="Mark Le Messurier" userId="2b97935adedd1c4d" providerId="LiveId" clId="{0B9ED9AB-4EC3-42E3-B93C-50605A5A2C59}" dt="2023-02-15T00:35:48.725" v="926" actId="478"/>
          <ac:spMkLst>
            <pc:docMk/>
            <pc:sldMk cId="2057113670" sldId="2032"/>
            <ac:spMk id="3" creationId="{5085806D-050C-40DD-81CC-8AF5C5D28F7F}"/>
          </ac:spMkLst>
        </pc:spChg>
        <pc:picChg chg="add del mod">
          <ac:chgData name="Mark Le Messurier" userId="2b97935adedd1c4d" providerId="LiveId" clId="{0B9ED9AB-4EC3-42E3-B93C-50605A5A2C59}" dt="2023-02-15T00:35:42.451" v="925" actId="478"/>
          <ac:picMkLst>
            <pc:docMk/>
            <pc:sldMk cId="2057113670" sldId="2032"/>
            <ac:picMk id="2" creationId="{1EF27477-6692-4993-B846-335FFF5E22EB}"/>
          </ac:picMkLst>
        </pc:picChg>
        <pc:picChg chg="add del mod">
          <ac:chgData name="Mark Le Messurier" userId="2b97935adedd1c4d" providerId="LiveId" clId="{0B9ED9AB-4EC3-42E3-B93C-50605A5A2C59}" dt="2023-02-15T01:07:07.055" v="1192" actId="478"/>
          <ac:picMkLst>
            <pc:docMk/>
            <pc:sldMk cId="2057113670" sldId="2032"/>
            <ac:picMk id="1026" creationId="{F8433ACA-B407-406E-B82A-051052EDD4D5}"/>
          </ac:picMkLst>
        </pc:picChg>
        <pc:picChg chg="add mod">
          <ac:chgData name="Mark Le Messurier" userId="2b97935adedd1c4d" providerId="LiveId" clId="{0B9ED9AB-4EC3-42E3-B93C-50605A5A2C59}" dt="2023-02-15T01:07:21.675" v="1196" actId="14100"/>
          <ac:picMkLst>
            <pc:docMk/>
            <pc:sldMk cId="2057113670" sldId="2032"/>
            <ac:picMk id="1028" creationId="{A4D5CD4D-B4A2-4288-AF28-07847EDC36FD}"/>
          </ac:picMkLst>
        </pc:picChg>
      </pc:sldChg>
      <pc:sldChg chg="addSp delSp modSp new mod modNotesTx">
        <pc:chgData name="Mark Le Messurier" userId="2b97935adedd1c4d" providerId="LiveId" clId="{0B9ED9AB-4EC3-42E3-B93C-50605A5A2C59}" dt="2023-02-15T00:46:44.384" v="1009" actId="20577"/>
        <pc:sldMkLst>
          <pc:docMk/>
          <pc:sldMk cId="1555663" sldId="2033"/>
        </pc:sldMkLst>
        <pc:spChg chg="add mod">
          <ac:chgData name="Mark Le Messurier" userId="2b97935adedd1c4d" providerId="LiveId" clId="{0B9ED9AB-4EC3-42E3-B93C-50605A5A2C59}" dt="2023-02-15T00:44:44.980" v="984" actId="1076"/>
          <ac:spMkLst>
            <pc:docMk/>
            <pc:sldMk cId="1555663" sldId="2033"/>
            <ac:spMk id="5" creationId="{6813A4A9-034B-4FA9-B3D7-204752F48EED}"/>
          </ac:spMkLst>
        </pc:spChg>
        <pc:picChg chg="add del mod">
          <ac:chgData name="Mark Le Messurier" userId="2b97935adedd1c4d" providerId="LiveId" clId="{0B9ED9AB-4EC3-42E3-B93C-50605A5A2C59}" dt="2023-02-15T00:42:40.536" v="970" actId="478"/>
          <ac:picMkLst>
            <pc:docMk/>
            <pc:sldMk cId="1555663" sldId="2033"/>
            <ac:picMk id="2050" creationId="{B0FB6E7C-808C-4F05-82FB-575A5E3CFC1B}"/>
          </ac:picMkLst>
        </pc:picChg>
        <pc:picChg chg="add mod">
          <ac:chgData name="Mark Le Messurier" userId="2b97935adedd1c4d" providerId="LiveId" clId="{0B9ED9AB-4EC3-42E3-B93C-50605A5A2C59}" dt="2023-02-15T00:44:40.524" v="983" actId="14100"/>
          <ac:picMkLst>
            <pc:docMk/>
            <pc:sldMk cId="1555663" sldId="2033"/>
            <ac:picMk id="2052" creationId="{D8F64745-9413-42D8-8BE2-12025E357136}"/>
          </ac:picMkLst>
        </pc:picChg>
      </pc:sldChg>
      <pc:sldChg chg="new del">
        <pc:chgData name="Mark Le Messurier" userId="2b97935adedd1c4d" providerId="LiveId" clId="{0B9ED9AB-4EC3-42E3-B93C-50605A5A2C59}" dt="2023-02-15T03:05:46.082" v="1800" actId="47"/>
        <pc:sldMkLst>
          <pc:docMk/>
          <pc:sldMk cId="1668253408" sldId="2034"/>
        </pc:sldMkLst>
      </pc:sldChg>
    </pc:docChg>
  </pc:docChgLst>
  <pc:docChgLst>
    <pc:chgData name="Mark Le Messurier" userId="2b97935adedd1c4d" providerId="LiveId" clId="{EC1108AA-9D03-4EFB-8517-16D06FD6D8CF}"/>
    <pc:docChg chg="undo custSel addSld delSld modSld">
      <pc:chgData name="Mark Le Messurier" userId="2b97935adedd1c4d" providerId="LiveId" clId="{EC1108AA-9D03-4EFB-8517-16D06FD6D8CF}" dt="2022-07-11T21:59:55.939" v="756" actId="47"/>
      <pc:docMkLst>
        <pc:docMk/>
      </pc:docMkLst>
      <pc:sldChg chg="add del">
        <pc:chgData name="Mark Le Messurier" userId="2b97935adedd1c4d" providerId="LiveId" clId="{EC1108AA-9D03-4EFB-8517-16D06FD6D8CF}" dt="2022-07-11T21:59:54.871" v="751" actId="47"/>
        <pc:sldMkLst>
          <pc:docMk/>
          <pc:sldMk cId="3936743732" sldId="503"/>
        </pc:sldMkLst>
      </pc:sldChg>
      <pc:sldChg chg="add del">
        <pc:chgData name="Mark Le Messurier" userId="2b97935adedd1c4d" providerId="LiveId" clId="{EC1108AA-9D03-4EFB-8517-16D06FD6D8CF}" dt="2022-07-11T21:59:54.236" v="748" actId="47"/>
        <pc:sldMkLst>
          <pc:docMk/>
          <pc:sldMk cId="1254445096" sldId="1132"/>
        </pc:sldMkLst>
      </pc:sldChg>
      <pc:sldChg chg="add del">
        <pc:chgData name="Mark Le Messurier" userId="2b97935adedd1c4d" providerId="LiveId" clId="{EC1108AA-9D03-4EFB-8517-16D06FD6D8CF}" dt="2022-07-11T21:59:55.270" v="753" actId="47"/>
        <pc:sldMkLst>
          <pc:docMk/>
          <pc:sldMk cId="607308415" sldId="1701"/>
        </pc:sldMkLst>
      </pc:sldChg>
      <pc:sldChg chg="add del">
        <pc:chgData name="Mark Le Messurier" userId="2b97935adedd1c4d" providerId="LiveId" clId="{EC1108AA-9D03-4EFB-8517-16D06FD6D8CF}" dt="2022-07-11T21:59:55.757" v="755" actId="47"/>
        <pc:sldMkLst>
          <pc:docMk/>
          <pc:sldMk cId="979624738" sldId="1738"/>
        </pc:sldMkLst>
      </pc:sldChg>
      <pc:sldChg chg="add del">
        <pc:chgData name="Mark Le Messurier" userId="2b97935adedd1c4d" providerId="LiveId" clId="{EC1108AA-9D03-4EFB-8517-16D06FD6D8CF}" dt="2022-07-11T21:59:55.488" v="754" actId="47"/>
        <pc:sldMkLst>
          <pc:docMk/>
          <pc:sldMk cId="1006005063" sldId="1739"/>
        </pc:sldMkLst>
      </pc:sldChg>
      <pc:sldChg chg="add del">
        <pc:chgData name="Mark Le Messurier" userId="2b97935adedd1c4d" providerId="LiveId" clId="{EC1108AA-9D03-4EFB-8517-16D06FD6D8CF}" dt="2022-07-11T21:59:55.072" v="752" actId="47"/>
        <pc:sldMkLst>
          <pc:docMk/>
          <pc:sldMk cId="2340036663" sldId="1741"/>
        </pc:sldMkLst>
      </pc:sldChg>
      <pc:sldChg chg="add del">
        <pc:chgData name="Mark Le Messurier" userId="2b97935adedd1c4d" providerId="LiveId" clId="{EC1108AA-9D03-4EFB-8517-16D06FD6D8CF}" dt="2022-07-11T21:58:27.433" v="745" actId="47"/>
        <pc:sldMkLst>
          <pc:docMk/>
          <pc:sldMk cId="4214738549" sldId="1742"/>
        </pc:sldMkLst>
      </pc:sldChg>
      <pc:sldChg chg="add del">
        <pc:chgData name="Mark Le Messurier" userId="2b97935adedd1c4d" providerId="LiveId" clId="{EC1108AA-9D03-4EFB-8517-16D06FD6D8CF}" dt="2022-07-11T21:59:55.939" v="756" actId="47"/>
        <pc:sldMkLst>
          <pc:docMk/>
          <pc:sldMk cId="3482716531" sldId="1743"/>
        </pc:sldMkLst>
      </pc:sldChg>
      <pc:sldChg chg="add del">
        <pc:chgData name="Mark Le Messurier" userId="2b97935adedd1c4d" providerId="LiveId" clId="{EC1108AA-9D03-4EFB-8517-16D06FD6D8CF}" dt="2022-07-11T21:59:54.455" v="749" actId="47"/>
        <pc:sldMkLst>
          <pc:docMk/>
          <pc:sldMk cId="2874606952" sldId="1809"/>
        </pc:sldMkLst>
      </pc:sldChg>
      <pc:sldChg chg="del">
        <pc:chgData name="Mark Le Messurier" userId="2b97935adedd1c4d" providerId="LiveId" clId="{EC1108AA-9D03-4EFB-8517-16D06FD6D8CF}" dt="2022-06-16T02:04:35.203" v="8" actId="47"/>
        <pc:sldMkLst>
          <pc:docMk/>
          <pc:sldMk cId="239206193" sldId="1816"/>
        </pc:sldMkLst>
      </pc:sldChg>
      <pc:sldChg chg="modNotesTx">
        <pc:chgData name="Mark Le Messurier" userId="2b97935adedd1c4d" providerId="LiveId" clId="{EC1108AA-9D03-4EFB-8517-16D06FD6D8CF}" dt="2022-06-16T01:47:31.229" v="6" actId="20577"/>
        <pc:sldMkLst>
          <pc:docMk/>
          <pc:sldMk cId="1490998216" sldId="1821"/>
        </pc:sldMkLst>
      </pc:sldChg>
      <pc:sldChg chg="add modTransition modNotesTx">
        <pc:chgData name="Mark Le Messurier" userId="2b97935adedd1c4d" providerId="LiveId" clId="{EC1108AA-9D03-4EFB-8517-16D06FD6D8CF}" dt="2022-06-16T02:20:47.363" v="716" actId="20577"/>
        <pc:sldMkLst>
          <pc:docMk/>
          <pc:sldMk cId="4213854443" sldId="1838"/>
        </pc:sldMkLst>
      </pc:sldChg>
      <pc:sldChg chg="add del modNotesTx">
        <pc:chgData name="Mark Le Messurier" userId="2b97935adedd1c4d" providerId="LiveId" clId="{EC1108AA-9D03-4EFB-8517-16D06FD6D8CF}" dt="2022-07-11T21:59:54.641" v="750" actId="47"/>
        <pc:sldMkLst>
          <pc:docMk/>
          <pc:sldMk cId="3459560854" sldId="1844"/>
        </pc:sldMkLst>
      </pc:sldChg>
      <pc:sldChg chg="add del">
        <pc:chgData name="Mark Le Messurier" userId="2b97935adedd1c4d" providerId="LiveId" clId="{EC1108AA-9D03-4EFB-8517-16D06FD6D8CF}" dt="2022-06-16T02:28:26.085" v="719" actId="47"/>
        <pc:sldMkLst>
          <pc:docMk/>
          <pc:sldMk cId="2423863642" sldId="1845"/>
        </pc:sldMkLst>
      </pc:sldChg>
      <pc:sldChg chg="add del">
        <pc:chgData name="Mark Le Messurier" userId="2b97935adedd1c4d" providerId="LiveId" clId="{EC1108AA-9D03-4EFB-8517-16D06FD6D8CF}" dt="2022-07-11T21:58:24.568" v="744" actId="47"/>
        <pc:sldMkLst>
          <pc:docMk/>
          <pc:sldMk cId="819555916" sldId="1846"/>
        </pc:sldMkLst>
      </pc:sldChg>
      <pc:sldChg chg="modSp mod">
        <pc:chgData name="Mark Le Messurier" userId="2b97935adedd1c4d" providerId="LiveId" clId="{EC1108AA-9D03-4EFB-8517-16D06FD6D8CF}" dt="2022-06-16T05:02:25.523" v="730" actId="1076"/>
        <pc:sldMkLst>
          <pc:docMk/>
          <pc:sldMk cId="3036695470" sldId="1847"/>
        </pc:sldMkLst>
        <pc:spChg chg="mod">
          <ac:chgData name="Mark Le Messurier" userId="2b97935adedd1c4d" providerId="LiveId" clId="{EC1108AA-9D03-4EFB-8517-16D06FD6D8CF}" dt="2022-06-16T05:02:21.768" v="729" actId="14100"/>
          <ac:spMkLst>
            <pc:docMk/>
            <pc:sldMk cId="3036695470" sldId="1847"/>
            <ac:spMk id="7" creationId="{EBF76EB0-273E-4D92-BD0E-842943ABCA9C}"/>
          </ac:spMkLst>
        </pc:spChg>
        <pc:picChg chg="mod">
          <ac:chgData name="Mark Le Messurier" userId="2b97935adedd1c4d" providerId="LiveId" clId="{EC1108AA-9D03-4EFB-8517-16D06FD6D8CF}" dt="2022-06-16T05:02:25.523" v="730" actId="1076"/>
          <ac:picMkLst>
            <pc:docMk/>
            <pc:sldMk cId="3036695470" sldId="1847"/>
            <ac:picMk id="5" creationId="{4F4018D5-4D9F-48C9-B047-896356BB4B7F}"/>
          </ac:picMkLst>
        </pc:picChg>
      </pc:sldChg>
      <pc:sldChg chg="modSp add modTransition modNotesTx">
        <pc:chgData name="Mark Le Messurier" userId="2b97935adedd1c4d" providerId="LiveId" clId="{EC1108AA-9D03-4EFB-8517-16D06FD6D8CF}" dt="2022-06-16T02:18:04.455" v="573" actId="20577"/>
        <pc:sldMkLst>
          <pc:docMk/>
          <pc:sldMk cId="1880460586" sldId="1889"/>
        </pc:sldMkLst>
        <pc:picChg chg="mod">
          <ac:chgData name="Mark Le Messurier" userId="2b97935adedd1c4d" providerId="LiveId" clId="{EC1108AA-9D03-4EFB-8517-16D06FD6D8CF}" dt="2022-06-16T02:08:16.353" v="211" actId="14100"/>
          <ac:picMkLst>
            <pc:docMk/>
            <pc:sldMk cId="1880460586" sldId="1889"/>
            <ac:picMk id="1026" creationId="{1AA1ADE9-1B02-4C60-9A90-D81192ECA630}"/>
          </ac:picMkLst>
        </pc:picChg>
      </pc:sldChg>
    </pc:docChg>
  </pc:docChgLst>
  <pc:docChgLst>
    <pc:chgData name="Mark Le Messurier" userId="2b97935adedd1c4d" providerId="LiveId" clId="{5B560D98-D3EA-4745-BCC6-AEA1EFEEF26F}"/>
    <pc:docChg chg="custSel modSld">
      <pc:chgData name="Mark Le Messurier" userId="2b97935adedd1c4d" providerId="LiveId" clId="{5B560D98-D3EA-4745-BCC6-AEA1EFEEF26F}" dt="2023-11-05T05:42:12.267" v="33" actId="20577"/>
      <pc:docMkLst>
        <pc:docMk/>
      </pc:docMkLst>
      <pc:sldChg chg="addSp delSp modSp mod">
        <pc:chgData name="Mark Le Messurier" userId="2b97935adedd1c4d" providerId="LiveId" clId="{5B560D98-D3EA-4745-BCC6-AEA1EFEEF26F}" dt="2023-11-05T05:42:12.267" v="33" actId="20577"/>
        <pc:sldMkLst>
          <pc:docMk/>
          <pc:sldMk cId="4157260615" sldId="1606"/>
        </pc:sldMkLst>
        <pc:spChg chg="add mod">
          <ac:chgData name="Mark Le Messurier" userId="2b97935adedd1c4d" providerId="LiveId" clId="{5B560D98-D3EA-4745-BCC6-AEA1EFEEF26F}" dt="2023-11-05T05:42:12.267" v="33" actId="20577"/>
          <ac:spMkLst>
            <pc:docMk/>
            <pc:sldMk cId="4157260615" sldId="1606"/>
            <ac:spMk id="11" creationId="{B96F112D-8A55-493F-B492-3CBB9AE6EAD9}"/>
          </ac:spMkLst>
        </pc:spChg>
        <pc:spChg chg="del">
          <ac:chgData name="Mark Le Messurier" userId="2b97935adedd1c4d" providerId="LiveId" clId="{5B560D98-D3EA-4745-BCC6-AEA1EFEEF26F}" dt="2023-11-05T05:40:25.714" v="0" actId="478"/>
          <ac:spMkLst>
            <pc:docMk/>
            <pc:sldMk cId="4157260615" sldId="1606"/>
            <ac:spMk id="12" creationId="{00000000-0000-0000-0000-000000000000}"/>
          </ac:spMkLst>
        </pc:spChg>
        <pc:spChg chg="add mod">
          <ac:chgData name="Mark Le Messurier" userId="2b97935adedd1c4d" providerId="LiveId" clId="{5B560D98-D3EA-4745-BCC6-AEA1EFEEF26F}" dt="2023-11-05T05:41:19.898" v="7" actId="1035"/>
          <ac:spMkLst>
            <pc:docMk/>
            <pc:sldMk cId="4157260615" sldId="1606"/>
            <ac:spMk id="13" creationId="{59AA3FF2-2161-4C86-902C-0F42EBA7BA5D}"/>
          </ac:spMkLst>
        </pc:spChg>
        <pc:spChg chg="add mod">
          <ac:chgData name="Mark Le Messurier" userId="2b97935adedd1c4d" providerId="LiveId" clId="{5B560D98-D3EA-4745-BCC6-AEA1EFEEF26F}" dt="2023-11-05T05:41:13.937" v="6" actId="1035"/>
          <ac:spMkLst>
            <pc:docMk/>
            <pc:sldMk cId="4157260615" sldId="1606"/>
            <ac:spMk id="14" creationId="{5C27A849-1624-4321-9950-204DBC2C1897}"/>
          </ac:spMkLst>
        </pc:spChg>
        <pc:spChg chg="add mod">
          <ac:chgData name="Mark Le Messurier" userId="2b97935adedd1c4d" providerId="LiveId" clId="{5B560D98-D3EA-4745-BCC6-AEA1EFEEF26F}" dt="2023-11-05T05:41:13.937" v="6" actId="1035"/>
          <ac:spMkLst>
            <pc:docMk/>
            <pc:sldMk cId="4157260615" sldId="1606"/>
            <ac:spMk id="15" creationId="{B4AF8463-8FBA-4669-81B0-EC00587C6877}"/>
          </ac:spMkLst>
        </pc:spChg>
        <pc:spChg chg="del">
          <ac:chgData name="Mark Le Messurier" userId="2b97935adedd1c4d" providerId="LiveId" clId="{5B560D98-D3EA-4745-BCC6-AEA1EFEEF26F}" dt="2023-11-05T05:40:25.714" v="0" actId="478"/>
          <ac:spMkLst>
            <pc:docMk/>
            <pc:sldMk cId="4157260615" sldId="1606"/>
            <ac:spMk id="19" creationId="{00000000-0000-0000-0000-000000000000}"/>
          </ac:spMkLst>
        </pc:spChg>
        <pc:spChg chg="del">
          <ac:chgData name="Mark Le Messurier" userId="2b97935adedd1c4d" providerId="LiveId" clId="{5B560D98-D3EA-4745-BCC6-AEA1EFEEF26F}" dt="2023-11-05T05:40:25.714" v="0" actId="478"/>
          <ac:spMkLst>
            <pc:docMk/>
            <pc:sldMk cId="4157260615" sldId="1606"/>
            <ac:spMk id="20" creationId="{00000000-0000-0000-0000-000000000000}"/>
          </ac:spMkLst>
        </pc:spChg>
        <pc:spChg chg="del">
          <ac:chgData name="Mark Le Messurier" userId="2b97935adedd1c4d" providerId="LiveId" clId="{5B560D98-D3EA-4745-BCC6-AEA1EFEEF26F}" dt="2023-11-05T05:40:25.714" v="0" actId="478"/>
          <ac:spMkLst>
            <pc:docMk/>
            <pc:sldMk cId="4157260615" sldId="1606"/>
            <ac:spMk id="22" creationId="{B4AF8463-8FBA-4669-81B0-EC00587C6877}"/>
          </ac:spMkLst>
        </pc:spChg>
        <pc:spChg chg="add mod">
          <ac:chgData name="Mark Le Messurier" userId="2b97935adedd1c4d" providerId="LiveId" clId="{5B560D98-D3EA-4745-BCC6-AEA1EFEEF26F}" dt="2023-11-05T05:41:50.185" v="32" actId="20577"/>
          <ac:spMkLst>
            <pc:docMk/>
            <pc:sldMk cId="4157260615" sldId="1606"/>
            <ac:spMk id="25" creationId="{9FB12570-1D88-4235-8082-DD7BA57A86CB}"/>
          </ac:spMkLst>
        </pc:spChg>
        <pc:picChg chg="del">
          <ac:chgData name="Mark Le Messurier" userId="2b97935adedd1c4d" providerId="LiveId" clId="{5B560D98-D3EA-4745-BCC6-AEA1EFEEF26F}" dt="2023-11-05T05:40:25.714" v="0" actId="478"/>
          <ac:picMkLst>
            <pc:docMk/>
            <pc:sldMk cId="4157260615" sldId="1606"/>
            <ac:picMk id="4" creationId="{0A36816A-83EF-45F9-A600-D113109A4351}"/>
          </ac:picMkLst>
        </pc:picChg>
        <pc:picChg chg="del">
          <ac:chgData name="Mark Le Messurier" userId="2b97935adedd1c4d" providerId="LiveId" clId="{5B560D98-D3EA-4745-BCC6-AEA1EFEEF26F}" dt="2023-11-05T05:40:25.714" v="0" actId="478"/>
          <ac:picMkLst>
            <pc:docMk/>
            <pc:sldMk cId="4157260615" sldId="1606"/>
            <ac:picMk id="5" creationId="{FCBABC87-F0CD-4BE0-86AC-9E937D2455E5}"/>
          </ac:picMkLst>
        </pc:picChg>
        <pc:picChg chg="add mod">
          <ac:chgData name="Mark Le Messurier" userId="2b97935adedd1c4d" providerId="LiveId" clId="{5B560D98-D3EA-4745-BCC6-AEA1EFEEF26F}" dt="2023-11-05T05:40:42.830" v="2" actId="1076"/>
          <ac:picMkLst>
            <pc:docMk/>
            <pc:sldMk cId="4157260615" sldId="1606"/>
            <ac:picMk id="16" creationId="{25F65237-DB4C-4290-AD46-A9AAD5D016F1}"/>
          </ac:picMkLst>
        </pc:picChg>
        <pc:picChg chg="add mod">
          <ac:chgData name="Mark Le Messurier" userId="2b97935adedd1c4d" providerId="LiveId" clId="{5B560D98-D3EA-4745-BCC6-AEA1EFEEF26F}" dt="2023-11-05T05:40:42.830" v="2" actId="1076"/>
          <ac:picMkLst>
            <pc:docMk/>
            <pc:sldMk cId="4157260615" sldId="1606"/>
            <ac:picMk id="17" creationId="{2CCD5A58-85CB-4B0C-8B19-BB082B1B4B5A}"/>
          </ac:picMkLst>
        </pc:picChg>
        <pc:picChg chg="add mod">
          <ac:chgData name="Mark Le Messurier" userId="2b97935adedd1c4d" providerId="LiveId" clId="{5B560D98-D3EA-4745-BCC6-AEA1EFEEF26F}" dt="2023-11-05T05:40:42.830" v="2" actId="1076"/>
          <ac:picMkLst>
            <pc:docMk/>
            <pc:sldMk cId="4157260615" sldId="1606"/>
            <ac:picMk id="18" creationId="{0A36816A-83EF-45F9-A600-D113109A4351}"/>
          </ac:picMkLst>
        </pc:picChg>
        <pc:picChg chg="add mod">
          <ac:chgData name="Mark Le Messurier" userId="2b97935adedd1c4d" providerId="LiveId" clId="{5B560D98-D3EA-4745-BCC6-AEA1EFEEF26F}" dt="2023-11-05T05:40:42.830" v="2" actId="1076"/>
          <ac:picMkLst>
            <pc:docMk/>
            <pc:sldMk cId="4157260615" sldId="1606"/>
            <ac:picMk id="21" creationId="{FCBABC87-F0CD-4BE0-86AC-9E937D2455E5}"/>
          </ac:picMkLst>
        </pc:picChg>
        <pc:picChg chg="del">
          <ac:chgData name="Mark Le Messurier" userId="2b97935adedd1c4d" providerId="LiveId" clId="{5B560D98-D3EA-4745-BCC6-AEA1EFEEF26F}" dt="2023-11-05T05:40:25.714" v="0" actId="478"/>
          <ac:picMkLst>
            <pc:docMk/>
            <pc:sldMk cId="4157260615" sldId="1606"/>
            <ac:picMk id="23" creationId="{25F65237-DB4C-4290-AD46-A9AAD5D016F1}"/>
          </ac:picMkLst>
        </pc:picChg>
        <pc:picChg chg="del">
          <ac:chgData name="Mark Le Messurier" userId="2b97935adedd1c4d" providerId="LiveId" clId="{5B560D98-D3EA-4745-BCC6-AEA1EFEEF26F}" dt="2023-11-05T05:40:25.714" v="0" actId="478"/>
          <ac:picMkLst>
            <pc:docMk/>
            <pc:sldMk cId="4157260615" sldId="1606"/>
            <ac:picMk id="24" creationId="{2CCD5A58-85CB-4B0C-8B19-BB082B1B4B5A}"/>
          </ac:picMkLst>
        </pc:picChg>
      </pc:sldChg>
    </pc:docChg>
  </pc:docChgLst>
  <pc:docChgLst>
    <pc:chgData name="Mark Le Messurier" userId="2b97935adedd1c4d" providerId="LiveId" clId="{B96B0801-1682-4887-A30B-1125647D8CD3}"/>
    <pc:docChg chg="modSld">
      <pc:chgData name="Mark Le Messurier" userId="2b97935adedd1c4d" providerId="LiveId" clId="{B96B0801-1682-4887-A30B-1125647D8CD3}" dt="2021-10-05T04:37:21.889" v="0" actId="729"/>
      <pc:docMkLst>
        <pc:docMk/>
      </pc:docMkLst>
      <pc:sldChg chg="mod modShow">
        <pc:chgData name="Mark Le Messurier" userId="2b97935adedd1c4d" providerId="LiveId" clId="{B96B0801-1682-4887-A30B-1125647D8CD3}" dt="2021-10-05T04:37:21.889" v="0" actId="729"/>
        <pc:sldMkLst>
          <pc:docMk/>
          <pc:sldMk cId="861081252" sldId="1470"/>
        </pc:sldMkLst>
      </pc:sldChg>
      <pc:sldChg chg="mod modShow">
        <pc:chgData name="Mark Le Messurier" userId="2b97935adedd1c4d" providerId="LiveId" clId="{B96B0801-1682-4887-A30B-1125647D8CD3}" dt="2021-10-05T04:37:21.889" v="0" actId="729"/>
        <pc:sldMkLst>
          <pc:docMk/>
          <pc:sldMk cId="2518213312" sldId="1797"/>
        </pc:sldMkLst>
      </pc:sldChg>
      <pc:sldChg chg="mod modShow">
        <pc:chgData name="Mark Le Messurier" userId="2b97935adedd1c4d" providerId="LiveId" clId="{B96B0801-1682-4887-A30B-1125647D8CD3}" dt="2021-10-05T04:37:21.889" v="0" actId="729"/>
        <pc:sldMkLst>
          <pc:docMk/>
          <pc:sldMk cId="3119374850" sldId="1798"/>
        </pc:sldMkLst>
      </pc:sldChg>
      <pc:sldChg chg="mod modShow">
        <pc:chgData name="Mark Le Messurier" userId="2b97935adedd1c4d" providerId="LiveId" clId="{B96B0801-1682-4887-A30B-1125647D8CD3}" dt="2021-10-05T04:37:21.889" v="0" actId="729"/>
        <pc:sldMkLst>
          <pc:docMk/>
          <pc:sldMk cId="3523226839" sldId="1799"/>
        </pc:sldMkLst>
      </pc:sldChg>
      <pc:sldChg chg="mod modShow">
        <pc:chgData name="Mark Le Messurier" userId="2b97935adedd1c4d" providerId="LiveId" clId="{B96B0801-1682-4887-A30B-1125647D8CD3}" dt="2021-10-05T04:37:21.889" v="0" actId="729"/>
        <pc:sldMkLst>
          <pc:docMk/>
          <pc:sldMk cId="1068662990" sldId="1800"/>
        </pc:sldMkLst>
      </pc:sldChg>
      <pc:sldChg chg="mod modShow">
        <pc:chgData name="Mark Le Messurier" userId="2b97935adedd1c4d" providerId="LiveId" clId="{B96B0801-1682-4887-A30B-1125647D8CD3}" dt="2021-10-05T04:37:21.889" v="0" actId="729"/>
        <pc:sldMkLst>
          <pc:docMk/>
          <pc:sldMk cId="2835784262" sldId="1801"/>
        </pc:sldMkLst>
      </pc:sldChg>
      <pc:sldChg chg="mod modShow">
        <pc:chgData name="Mark Le Messurier" userId="2b97935adedd1c4d" providerId="LiveId" clId="{B96B0801-1682-4887-A30B-1125647D8CD3}" dt="2021-10-05T04:37:21.889" v="0" actId="729"/>
        <pc:sldMkLst>
          <pc:docMk/>
          <pc:sldMk cId="2148496593" sldId="1802"/>
        </pc:sldMkLst>
      </pc:sldChg>
      <pc:sldChg chg="mod modShow">
        <pc:chgData name="Mark Le Messurier" userId="2b97935adedd1c4d" providerId="LiveId" clId="{B96B0801-1682-4887-A30B-1125647D8CD3}" dt="2021-10-05T04:37:21.889" v="0" actId="729"/>
        <pc:sldMkLst>
          <pc:docMk/>
          <pc:sldMk cId="3766257462" sldId="1803"/>
        </pc:sldMkLst>
      </pc:sldChg>
      <pc:sldChg chg="mod modShow">
        <pc:chgData name="Mark Le Messurier" userId="2b97935adedd1c4d" providerId="LiveId" clId="{B96B0801-1682-4887-A30B-1125647D8CD3}" dt="2021-10-05T04:37:21.889" v="0" actId="729"/>
        <pc:sldMkLst>
          <pc:docMk/>
          <pc:sldMk cId="650529206" sldId="1804"/>
        </pc:sldMkLst>
      </pc:sldChg>
      <pc:sldChg chg="mod modShow">
        <pc:chgData name="Mark Le Messurier" userId="2b97935adedd1c4d" providerId="LiveId" clId="{B96B0801-1682-4887-A30B-1125647D8CD3}" dt="2021-10-05T04:37:21.889" v="0" actId="729"/>
        <pc:sldMkLst>
          <pc:docMk/>
          <pc:sldMk cId="3120729344" sldId="1807"/>
        </pc:sldMkLst>
      </pc:sldChg>
    </pc:docChg>
  </pc:docChgLst>
  <pc:docChgLst>
    <pc:chgData name="Mark Le Messurier" userId="2b97935adedd1c4d" providerId="LiveId" clId="{D0D25702-A03A-45B5-8D91-3E565A0A70CF}"/>
    <pc:docChg chg="modSld">
      <pc:chgData name="Mark Le Messurier" userId="2b97935adedd1c4d" providerId="LiveId" clId="{D0D25702-A03A-45B5-8D91-3E565A0A70CF}" dt="2023-09-02T07:26:29.601" v="1" actId="14100"/>
      <pc:docMkLst>
        <pc:docMk/>
      </pc:docMkLst>
      <pc:sldChg chg="modSp">
        <pc:chgData name="Mark Le Messurier" userId="2b97935adedd1c4d" providerId="LiveId" clId="{D0D25702-A03A-45B5-8D91-3E565A0A70CF}" dt="2023-09-02T07:26:29.601" v="1" actId="14100"/>
        <pc:sldMkLst>
          <pc:docMk/>
          <pc:sldMk cId="1420177650" sldId="2028"/>
        </pc:sldMkLst>
        <pc:picChg chg="mod">
          <ac:chgData name="Mark Le Messurier" userId="2b97935adedd1c4d" providerId="LiveId" clId="{D0D25702-A03A-45B5-8D91-3E565A0A70CF}" dt="2023-09-02T07:26:29.601" v="1" actId="14100"/>
          <ac:picMkLst>
            <pc:docMk/>
            <pc:sldMk cId="1420177650" sldId="2028"/>
            <ac:picMk id="2050" creationId="{39B4C14B-1E22-43D3-B4D4-DACCF0225557}"/>
          </ac:picMkLst>
        </pc:picChg>
      </pc:sldChg>
    </pc:docChg>
  </pc:docChgLst>
  <pc:docChgLst>
    <pc:chgData name="Mark Le Messurier" userId="2b97935adedd1c4d" providerId="LiveId" clId="{3316469D-C440-4394-B38F-787CBE696E7C}"/>
    <pc:docChg chg="custSel addSld modSld">
      <pc:chgData name="Mark Le Messurier" userId="2b97935adedd1c4d" providerId="LiveId" clId="{3316469D-C440-4394-B38F-787CBE696E7C}" dt="2022-11-09T23:54:26.572" v="642" actId="20577"/>
      <pc:docMkLst>
        <pc:docMk/>
      </pc:docMkLst>
      <pc:sldChg chg="add setBg modNotesTx">
        <pc:chgData name="Mark Le Messurier" userId="2b97935adedd1c4d" providerId="LiveId" clId="{3316469D-C440-4394-B38F-787CBE696E7C}" dt="2022-11-09T23:45:00.792" v="493"/>
        <pc:sldMkLst>
          <pc:docMk/>
          <pc:sldMk cId="3142138064" sldId="1077"/>
        </pc:sldMkLst>
      </pc:sldChg>
      <pc:sldChg chg="modNotesTx">
        <pc:chgData name="Mark Le Messurier" userId="2b97935adedd1c4d" providerId="LiveId" clId="{3316469D-C440-4394-B38F-787CBE696E7C}" dt="2022-11-09T23:50:29.960" v="542" actId="5793"/>
        <pc:sldMkLst>
          <pc:docMk/>
          <pc:sldMk cId="457190048" sldId="1607"/>
        </pc:sldMkLst>
      </pc:sldChg>
      <pc:sldChg chg="modNotesTx">
        <pc:chgData name="Mark Le Messurier" userId="2b97935adedd1c4d" providerId="LiveId" clId="{3316469D-C440-4394-B38F-787CBE696E7C}" dt="2022-11-09T23:47:00.634" v="538" actId="115"/>
        <pc:sldMkLst>
          <pc:docMk/>
          <pc:sldMk cId="3120729344" sldId="1807"/>
        </pc:sldMkLst>
      </pc:sldChg>
      <pc:sldChg chg="modNotesTx">
        <pc:chgData name="Mark Le Messurier" userId="2b97935adedd1c4d" providerId="LiveId" clId="{3316469D-C440-4394-B38F-787CBE696E7C}" dt="2022-11-09T23:44:48.528" v="492" actId="20577"/>
        <pc:sldMkLst>
          <pc:docMk/>
          <pc:sldMk cId="161452893" sldId="1812"/>
        </pc:sldMkLst>
      </pc:sldChg>
      <pc:sldChg chg="modNotesTx">
        <pc:chgData name="Mark Le Messurier" userId="2b97935adedd1c4d" providerId="LiveId" clId="{3316469D-C440-4394-B38F-787CBE696E7C}" dt="2022-11-09T23:46:05.800" v="534" actId="20577"/>
        <pc:sldMkLst>
          <pc:docMk/>
          <pc:sldMk cId="1490998216" sldId="1821"/>
        </pc:sldMkLst>
      </pc:sldChg>
      <pc:sldChg chg="modNotesTx">
        <pc:chgData name="Mark Le Messurier" userId="2b97935adedd1c4d" providerId="LiveId" clId="{3316469D-C440-4394-B38F-787CBE696E7C}" dt="2022-11-09T23:45:24.308" v="494" actId="20577"/>
        <pc:sldMkLst>
          <pc:docMk/>
          <pc:sldMk cId="2570927445" sldId="1828"/>
        </pc:sldMkLst>
      </pc:sldChg>
      <pc:sldChg chg="add modNotesTx">
        <pc:chgData name="Mark Le Messurier" userId="2b97935adedd1c4d" providerId="LiveId" clId="{3316469D-C440-4394-B38F-787CBE696E7C}" dt="2022-11-09T23:52:07.286" v="553" actId="20577"/>
        <pc:sldMkLst>
          <pc:docMk/>
          <pc:sldMk cId="392553459" sldId="1958"/>
        </pc:sldMkLst>
      </pc:sldChg>
      <pc:sldChg chg="add modNotesTx">
        <pc:chgData name="Mark Le Messurier" userId="2b97935adedd1c4d" providerId="LiveId" clId="{3316469D-C440-4394-B38F-787CBE696E7C}" dt="2022-11-09T23:54:26.572" v="642" actId="20577"/>
        <pc:sldMkLst>
          <pc:docMk/>
          <pc:sldMk cId="2787800877" sldId="1959"/>
        </pc:sldMkLst>
      </pc:sldChg>
    </pc:docChg>
  </pc:docChgLst>
  <pc:docChgLst>
    <pc:chgData name="Mark Le Messurier" userId="2b97935adedd1c4d" providerId="LiveId" clId="{694DFB00-F0D6-4ECC-B5CB-8F0C4500F9A1}"/>
    <pc:docChg chg="custSel addSld delSld modSld">
      <pc:chgData name="Mark Le Messurier" userId="2b97935adedd1c4d" providerId="LiveId" clId="{694DFB00-F0D6-4ECC-B5CB-8F0C4500F9A1}" dt="2022-09-08T05:20:00.142" v="739" actId="732"/>
      <pc:docMkLst>
        <pc:docMk/>
      </pc:docMkLst>
      <pc:sldChg chg="modNotesTx">
        <pc:chgData name="Mark Le Messurier" userId="2b97935adedd1c4d" providerId="LiveId" clId="{694DFB00-F0D6-4ECC-B5CB-8F0C4500F9A1}" dt="2022-09-08T01:56:54.539" v="2" actId="20577"/>
        <pc:sldMkLst>
          <pc:docMk/>
          <pc:sldMk cId="4157260615" sldId="1606"/>
        </pc:sldMkLst>
      </pc:sldChg>
      <pc:sldChg chg="modNotesTx">
        <pc:chgData name="Mark Le Messurier" userId="2b97935adedd1c4d" providerId="LiveId" clId="{694DFB00-F0D6-4ECC-B5CB-8F0C4500F9A1}" dt="2022-09-08T03:01:26.060" v="664" actId="115"/>
        <pc:sldMkLst>
          <pc:docMk/>
          <pc:sldMk cId="1306095486" sldId="1725"/>
        </pc:sldMkLst>
      </pc:sldChg>
      <pc:sldChg chg="addSp delSp modSp mod">
        <pc:chgData name="Mark Le Messurier" userId="2b97935adedd1c4d" providerId="LiveId" clId="{694DFB00-F0D6-4ECC-B5CB-8F0C4500F9A1}" dt="2022-09-08T03:08:10.158" v="692" actId="1076"/>
        <pc:sldMkLst>
          <pc:docMk/>
          <pc:sldMk cId="4214738549" sldId="1742"/>
        </pc:sldMkLst>
        <pc:spChg chg="add mod">
          <ac:chgData name="Mark Le Messurier" userId="2b97935adedd1c4d" providerId="LiveId" clId="{694DFB00-F0D6-4ECC-B5CB-8F0C4500F9A1}" dt="2022-09-08T03:08:10.158" v="692" actId="1076"/>
          <ac:spMkLst>
            <pc:docMk/>
            <pc:sldMk cId="4214738549" sldId="1742"/>
            <ac:spMk id="5" creationId="{07064892-EB29-4DE4-929A-9006BD4BC69E}"/>
          </ac:spMkLst>
        </pc:spChg>
        <pc:spChg chg="del mod">
          <ac:chgData name="Mark Le Messurier" userId="2b97935adedd1c4d" providerId="LiveId" clId="{694DFB00-F0D6-4ECC-B5CB-8F0C4500F9A1}" dt="2022-09-08T03:08:02.984" v="690" actId="478"/>
          <ac:spMkLst>
            <pc:docMk/>
            <pc:sldMk cId="4214738549" sldId="1742"/>
            <ac:spMk id="12" creationId="{F48FE545-5FE8-4068-811F-05B2991A7A83}"/>
          </ac:spMkLst>
        </pc:spChg>
        <pc:spChg chg="mod">
          <ac:chgData name="Mark Le Messurier" userId="2b97935adedd1c4d" providerId="LiveId" clId="{694DFB00-F0D6-4ECC-B5CB-8F0C4500F9A1}" dt="2022-09-08T03:07:43.453" v="688" actId="1076"/>
          <ac:spMkLst>
            <pc:docMk/>
            <pc:sldMk cId="4214738549" sldId="1742"/>
            <ac:spMk id="14" creationId="{57F76146-13E9-4316-9D87-9C888B4416E1}"/>
          </ac:spMkLst>
        </pc:spChg>
        <pc:picChg chg="mod">
          <ac:chgData name="Mark Le Messurier" userId="2b97935adedd1c4d" providerId="LiveId" clId="{694DFB00-F0D6-4ECC-B5CB-8F0C4500F9A1}" dt="2022-09-08T03:07:22.928" v="684" actId="1076"/>
          <ac:picMkLst>
            <pc:docMk/>
            <pc:sldMk cId="4214738549" sldId="1742"/>
            <ac:picMk id="1026" creationId="{548D9236-6733-4BA2-BFBE-660AF04BAF24}"/>
          </ac:picMkLst>
        </pc:picChg>
      </pc:sldChg>
      <pc:sldChg chg="addSp delSp modSp mod delAnim modAnim modNotesTx">
        <pc:chgData name="Mark Le Messurier" userId="2b97935adedd1c4d" providerId="LiveId" clId="{694DFB00-F0D6-4ECC-B5CB-8F0C4500F9A1}" dt="2022-09-08T05:20:00.142" v="739" actId="732"/>
        <pc:sldMkLst>
          <pc:docMk/>
          <pc:sldMk cId="3140279706" sldId="1805"/>
        </pc:sldMkLst>
        <pc:spChg chg="mod">
          <ac:chgData name="Mark Le Messurier" userId="2b97935adedd1c4d" providerId="LiveId" clId="{694DFB00-F0D6-4ECC-B5CB-8F0C4500F9A1}" dt="2022-09-08T05:16:28.479" v="731" actId="114"/>
          <ac:spMkLst>
            <pc:docMk/>
            <pc:sldMk cId="3140279706" sldId="1805"/>
            <ac:spMk id="5" creationId="{9ADF78F1-F27C-457B-981E-5D4B9E43CF27}"/>
          </ac:spMkLst>
        </pc:spChg>
        <pc:picChg chg="del">
          <ac:chgData name="Mark Le Messurier" userId="2b97935adedd1c4d" providerId="LiveId" clId="{694DFB00-F0D6-4ECC-B5CB-8F0C4500F9A1}" dt="2022-09-08T05:11:20.652" v="693" actId="478"/>
          <ac:picMkLst>
            <pc:docMk/>
            <pc:sldMk cId="3140279706" sldId="1805"/>
            <ac:picMk id="3" creationId="{CF069510-A46C-4128-9B9C-FEFC4CEA746E}"/>
          </ac:picMkLst>
        </pc:picChg>
        <pc:picChg chg="mod">
          <ac:chgData name="Mark Le Messurier" userId="2b97935adedd1c4d" providerId="LiveId" clId="{694DFB00-F0D6-4ECC-B5CB-8F0C4500F9A1}" dt="2022-09-08T05:12:38.051" v="708" actId="1076"/>
          <ac:picMkLst>
            <pc:docMk/>
            <pc:sldMk cId="3140279706" sldId="1805"/>
            <ac:picMk id="4" creationId="{6B7736A6-DBCD-4BFF-A0B0-6F6A08EB1E39}"/>
          </ac:picMkLst>
        </pc:picChg>
        <pc:picChg chg="mod">
          <ac:chgData name="Mark Le Messurier" userId="2b97935adedd1c4d" providerId="LiveId" clId="{694DFB00-F0D6-4ECC-B5CB-8F0C4500F9A1}" dt="2022-09-08T05:12:03.446" v="700" actId="1076"/>
          <ac:picMkLst>
            <pc:docMk/>
            <pc:sldMk cId="3140279706" sldId="1805"/>
            <ac:picMk id="7" creationId="{1D5A23BA-9529-4D60-BAB3-60181829CFBC}"/>
          </ac:picMkLst>
        </pc:picChg>
        <pc:picChg chg="add del mod">
          <ac:chgData name="Mark Le Messurier" userId="2b97935adedd1c4d" providerId="LiveId" clId="{694DFB00-F0D6-4ECC-B5CB-8F0C4500F9A1}" dt="2022-09-08T05:13:46.494" v="711" actId="478"/>
          <ac:picMkLst>
            <pc:docMk/>
            <pc:sldMk cId="3140279706" sldId="1805"/>
            <ac:picMk id="8" creationId="{524997AB-AB46-4438-A414-B7B6DCC3AAAB}"/>
          </ac:picMkLst>
        </pc:picChg>
        <pc:picChg chg="add mod">
          <ac:chgData name="Mark Le Messurier" userId="2b97935adedd1c4d" providerId="LiveId" clId="{694DFB00-F0D6-4ECC-B5CB-8F0C4500F9A1}" dt="2022-09-08T05:20:00.142" v="739" actId="732"/>
          <ac:picMkLst>
            <pc:docMk/>
            <pc:sldMk cId="3140279706" sldId="1805"/>
            <ac:picMk id="1026" creationId="{341A95C3-15AE-4DFE-BF8D-82CEE3F15F90}"/>
          </ac:picMkLst>
        </pc:picChg>
      </pc:sldChg>
      <pc:sldChg chg="modSp mod">
        <pc:chgData name="Mark Le Messurier" userId="2b97935adedd1c4d" providerId="LiveId" clId="{694DFB00-F0D6-4ECC-B5CB-8F0C4500F9A1}" dt="2022-09-08T02:00:20.185" v="3" actId="1076"/>
        <pc:sldMkLst>
          <pc:docMk/>
          <pc:sldMk cId="3157989294" sldId="1806"/>
        </pc:sldMkLst>
        <pc:spChg chg="mod">
          <ac:chgData name="Mark Le Messurier" userId="2b97935adedd1c4d" providerId="LiveId" clId="{694DFB00-F0D6-4ECC-B5CB-8F0C4500F9A1}" dt="2022-09-08T02:00:20.185" v="3" actId="1076"/>
          <ac:spMkLst>
            <pc:docMk/>
            <pc:sldMk cId="3157989294" sldId="1806"/>
            <ac:spMk id="2" creationId="{F0BEEBAB-7C63-4E75-9E2F-4683AC3466FC}"/>
          </ac:spMkLst>
        </pc:spChg>
      </pc:sldChg>
      <pc:sldChg chg="modNotesTx">
        <pc:chgData name="Mark Le Messurier" userId="2b97935adedd1c4d" providerId="LiveId" clId="{694DFB00-F0D6-4ECC-B5CB-8F0C4500F9A1}" dt="2022-09-08T02:47:16.030" v="571" actId="20577"/>
        <pc:sldMkLst>
          <pc:docMk/>
          <pc:sldMk cId="3120729344" sldId="1807"/>
        </pc:sldMkLst>
      </pc:sldChg>
      <pc:sldChg chg="modNotesTx">
        <pc:chgData name="Mark Le Messurier" userId="2b97935adedd1c4d" providerId="LiveId" clId="{694DFB00-F0D6-4ECC-B5CB-8F0C4500F9A1}" dt="2022-09-08T02:05:16.928" v="5"/>
        <pc:sldMkLst>
          <pc:docMk/>
          <pc:sldMk cId="161452893" sldId="1812"/>
        </pc:sldMkLst>
      </pc:sldChg>
      <pc:sldChg chg="addSp modSp mod modAnim modNotesTx">
        <pc:chgData name="Mark Le Messurier" userId="2b97935adedd1c4d" providerId="LiveId" clId="{694DFB00-F0D6-4ECC-B5CB-8F0C4500F9A1}" dt="2022-09-08T02:45:02.919" v="509" actId="20577"/>
        <pc:sldMkLst>
          <pc:docMk/>
          <pc:sldMk cId="1490998216" sldId="1821"/>
        </pc:sldMkLst>
        <pc:picChg chg="mod">
          <ac:chgData name="Mark Le Messurier" userId="2b97935adedd1c4d" providerId="LiveId" clId="{694DFB00-F0D6-4ECC-B5CB-8F0C4500F9A1}" dt="2022-09-08T02:40:50.504" v="437" actId="1076"/>
          <ac:picMkLst>
            <pc:docMk/>
            <pc:sldMk cId="1490998216" sldId="1821"/>
            <ac:picMk id="3" creationId="{C75CEE79-2740-4A56-9308-FDCC18B5B86F}"/>
          </ac:picMkLst>
        </pc:picChg>
        <pc:picChg chg="mod">
          <ac:chgData name="Mark Le Messurier" userId="2b97935adedd1c4d" providerId="LiveId" clId="{694DFB00-F0D6-4ECC-B5CB-8F0C4500F9A1}" dt="2022-09-08T02:40:24.545" v="434" actId="1582"/>
          <ac:picMkLst>
            <pc:docMk/>
            <pc:sldMk cId="1490998216" sldId="1821"/>
            <ac:picMk id="4" creationId="{485410E8-3DB1-4D48-A9C5-BEA1884DC491}"/>
          </ac:picMkLst>
        </pc:picChg>
        <pc:picChg chg="mod">
          <ac:chgData name="Mark Le Messurier" userId="2b97935adedd1c4d" providerId="LiveId" clId="{694DFB00-F0D6-4ECC-B5CB-8F0C4500F9A1}" dt="2022-09-08T02:40:24.545" v="434" actId="1582"/>
          <ac:picMkLst>
            <pc:docMk/>
            <pc:sldMk cId="1490998216" sldId="1821"/>
            <ac:picMk id="5" creationId="{600B2756-2CB0-4492-8097-3965370CA52B}"/>
          </ac:picMkLst>
        </pc:picChg>
        <pc:picChg chg="mod">
          <ac:chgData name="Mark Le Messurier" userId="2b97935adedd1c4d" providerId="LiveId" clId="{694DFB00-F0D6-4ECC-B5CB-8F0C4500F9A1}" dt="2022-09-08T02:40:24.545" v="434" actId="1582"/>
          <ac:picMkLst>
            <pc:docMk/>
            <pc:sldMk cId="1490998216" sldId="1821"/>
            <ac:picMk id="6" creationId="{5D04E550-5D2F-45EF-A9F6-43DD1E2274E6}"/>
          </ac:picMkLst>
        </pc:picChg>
        <pc:picChg chg="mod">
          <ac:chgData name="Mark Le Messurier" userId="2b97935adedd1c4d" providerId="LiveId" clId="{694DFB00-F0D6-4ECC-B5CB-8F0C4500F9A1}" dt="2022-09-08T02:40:57.771" v="438" actId="1076"/>
          <ac:picMkLst>
            <pc:docMk/>
            <pc:sldMk cId="1490998216" sldId="1821"/>
            <ac:picMk id="7" creationId="{746AC490-FD99-4728-8D70-7A2F9A081375}"/>
          </ac:picMkLst>
        </pc:picChg>
        <pc:picChg chg="add mod">
          <ac:chgData name="Mark Le Messurier" userId="2b97935adedd1c4d" providerId="LiveId" clId="{694DFB00-F0D6-4ECC-B5CB-8F0C4500F9A1}" dt="2022-09-08T02:40:24.545" v="434" actId="1582"/>
          <ac:picMkLst>
            <pc:docMk/>
            <pc:sldMk cId="1490998216" sldId="1821"/>
            <ac:picMk id="8" creationId="{1C2D36A3-948F-4A20-9FFF-D2970E28B902}"/>
          </ac:picMkLst>
        </pc:picChg>
      </pc:sldChg>
      <pc:sldChg chg="modNotesTx">
        <pc:chgData name="Mark Le Messurier" userId="2b97935adedd1c4d" providerId="LiveId" clId="{694DFB00-F0D6-4ECC-B5CB-8F0C4500F9A1}" dt="2022-09-08T02:06:06.227" v="7"/>
        <pc:sldMkLst>
          <pc:docMk/>
          <pc:sldMk cId="2570927445" sldId="1828"/>
        </pc:sldMkLst>
      </pc:sldChg>
      <pc:sldChg chg="modNotesTx">
        <pc:chgData name="Mark Le Messurier" userId="2b97935adedd1c4d" providerId="LiveId" clId="{694DFB00-F0D6-4ECC-B5CB-8F0C4500F9A1}" dt="2022-09-08T02:07:53.833" v="9"/>
        <pc:sldMkLst>
          <pc:docMk/>
          <pc:sldMk cId="3671207406" sldId="1829"/>
        </pc:sldMkLst>
      </pc:sldChg>
      <pc:sldChg chg="modNotesTx">
        <pc:chgData name="Mark Le Messurier" userId="2b97935adedd1c4d" providerId="LiveId" clId="{694DFB00-F0D6-4ECC-B5CB-8F0C4500F9A1}" dt="2022-09-08T02:09:22.785" v="11"/>
        <pc:sldMkLst>
          <pc:docMk/>
          <pc:sldMk cId="2007792488" sldId="1830"/>
        </pc:sldMkLst>
      </pc:sldChg>
      <pc:sldChg chg="del">
        <pc:chgData name="Mark Le Messurier" userId="2b97935adedd1c4d" providerId="LiveId" clId="{694DFB00-F0D6-4ECC-B5CB-8F0C4500F9A1}" dt="2022-09-08T02:12:46.413" v="15" actId="47"/>
        <pc:sldMkLst>
          <pc:docMk/>
          <pc:sldMk cId="1880460586" sldId="1889"/>
        </pc:sldMkLst>
      </pc:sldChg>
      <pc:sldChg chg="add modTransition modNotesTx">
        <pc:chgData name="Mark Le Messurier" userId="2b97935adedd1c4d" providerId="LiveId" clId="{694DFB00-F0D6-4ECC-B5CB-8F0C4500F9A1}" dt="2022-09-08T02:12:39.255" v="14"/>
        <pc:sldMkLst>
          <pc:docMk/>
          <pc:sldMk cId="3810569793" sldId="1890"/>
        </pc:sldMkLst>
      </pc:sldChg>
    </pc:docChg>
  </pc:docChgLst>
  <pc:docChgLst>
    <pc:chgData name="Mark" userId="2b97935adedd1c4d" providerId="LiveId" clId="{B0BFF1AC-D8EF-4893-B0FB-A85B6F5930EA}"/>
    <pc:docChg chg="modSld">
      <pc:chgData name="Mark" userId="2b97935adedd1c4d" providerId="LiveId" clId="{B0BFF1AC-D8EF-4893-B0FB-A85B6F5930EA}" dt="2023-07-06T05:43:02.863" v="1"/>
      <pc:docMkLst>
        <pc:docMk/>
      </pc:docMkLst>
      <pc:sldChg chg="modNotesTx">
        <pc:chgData name="Mark" userId="2b97935adedd1c4d" providerId="LiveId" clId="{B0BFF1AC-D8EF-4893-B0FB-A85B6F5930EA}" dt="2023-07-06T05:43:02.863" v="1"/>
        <pc:sldMkLst>
          <pc:docMk/>
          <pc:sldMk cId="4157260615" sldId="1606"/>
        </pc:sldMkLst>
      </pc:sldChg>
    </pc:docChg>
  </pc:docChgLst>
  <pc:docChgLst>
    <pc:chgData name="Mark Le Messurier" userId="2b97935adedd1c4d" providerId="LiveId" clId="{51B9A109-3E70-4074-8596-53BBE1A6262F}"/>
    <pc:docChg chg="undo custSel addSld delSld modSld sldOrd">
      <pc:chgData name="Mark Le Messurier" userId="2b97935adedd1c4d" providerId="LiveId" clId="{51B9A109-3E70-4074-8596-53BBE1A6262F}" dt="2026-02-19T04:17:32.607" v="1044" actId="20577"/>
      <pc:docMkLst>
        <pc:docMk/>
      </pc:docMkLst>
      <pc:sldChg chg="modNotesTx">
        <pc:chgData name="Mark Le Messurier" userId="2b97935adedd1c4d" providerId="LiveId" clId="{51B9A109-3E70-4074-8596-53BBE1A6262F}" dt="2026-02-19T01:42:02.012" v="341" actId="20577"/>
        <pc:sldMkLst>
          <pc:docMk/>
          <pc:sldMk cId="2391876138" sldId="258"/>
        </pc:sldMkLst>
      </pc:sldChg>
      <pc:sldChg chg="modNotesTx">
        <pc:chgData name="Mark Le Messurier" userId="2b97935adedd1c4d" providerId="LiveId" clId="{51B9A109-3E70-4074-8596-53BBE1A6262F}" dt="2026-02-19T00:56:38.168" v="1"/>
        <pc:sldMkLst>
          <pc:docMk/>
          <pc:sldMk cId="4157260615" sldId="1606"/>
        </pc:sldMkLst>
      </pc:sldChg>
      <pc:sldChg chg="modNotesTx">
        <pc:chgData name="Mark Le Messurier" userId="2b97935adedd1c4d" providerId="LiveId" clId="{51B9A109-3E70-4074-8596-53BBE1A6262F}" dt="2026-02-19T00:59:50.142" v="92" actId="20577"/>
        <pc:sldMkLst>
          <pc:docMk/>
          <pc:sldMk cId="457190048" sldId="1607"/>
        </pc:sldMkLst>
      </pc:sldChg>
      <pc:sldChg chg="modNotesTx">
        <pc:chgData name="Mark Le Messurier" userId="2b97935adedd1c4d" providerId="LiveId" clId="{51B9A109-3E70-4074-8596-53BBE1A6262F}" dt="2026-02-19T01:50:41.998" v="342"/>
        <pc:sldMkLst>
          <pc:docMk/>
          <pc:sldMk cId="4147579544" sldId="1782"/>
        </pc:sldMkLst>
      </pc:sldChg>
      <pc:sldChg chg="modNotesTx">
        <pc:chgData name="Mark Le Messurier" userId="2b97935adedd1c4d" providerId="LiveId" clId="{51B9A109-3E70-4074-8596-53BBE1A6262F}" dt="2026-02-19T01:14:57.855" v="176" actId="20577"/>
        <pc:sldMkLst>
          <pc:docMk/>
          <pc:sldMk cId="3140279706" sldId="1805"/>
        </pc:sldMkLst>
      </pc:sldChg>
      <pc:sldChg chg="modNotesTx">
        <pc:chgData name="Mark Le Messurier" userId="2b97935adedd1c4d" providerId="LiveId" clId="{51B9A109-3E70-4074-8596-53BBE1A6262F}" dt="2026-02-19T00:56:47.278" v="2" actId="20577"/>
        <pc:sldMkLst>
          <pc:docMk/>
          <pc:sldMk cId="3564706976" sldId="1811"/>
        </pc:sldMkLst>
      </pc:sldChg>
      <pc:sldChg chg="modSp modNotesTx">
        <pc:chgData name="Mark Le Messurier" userId="2b97935adedd1c4d" providerId="LiveId" clId="{51B9A109-3E70-4074-8596-53BBE1A6262F}" dt="2026-02-19T04:10:17.918" v="942" actId="115"/>
        <pc:sldMkLst>
          <pc:docMk/>
          <pc:sldMk cId="3060705064" sldId="1872"/>
        </pc:sldMkLst>
        <pc:picChg chg="mod">
          <ac:chgData name="Mark Le Messurier" userId="2b97935adedd1c4d" providerId="LiveId" clId="{51B9A109-3E70-4074-8596-53BBE1A6262F}" dt="2026-02-19T03:52:20.682" v="789" actId="1076"/>
          <ac:picMkLst>
            <pc:docMk/>
            <pc:sldMk cId="3060705064" sldId="1872"/>
            <ac:picMk id="4098" creationId="{6DC7E43F-9837-4E56-A4AD-6A2A72712573}"/>
          </ac:picMkLst>
        </pc:picChg>
      </pc:sldChg>
      <pc:sldChg chg="modSp add ord setBg modNotesTx">
        <pc:chgData name="Mark Le Messurier" userId="2b97935adedd1c4d" providerId="LiveId" clId="{51B9A109-3E70-4074-8596-53BBE1A6262F}" dt="2026-02-19T03:37:43.307" v="643" actId="20577"/>
        <pc:sldMkLst>
          <pc:docMk/>
          <pc:sldMk cId="542343254" sldId="1878"/>
        </pc:sldMkLst>
        <pc:picChg chg="mod">
          <ac:chgData name="Mark Le Messurier" userId="2b97935adedd1c4d" providerId="LiveId" clId="{51B9A109-3E70-4074-8596-53BBE1A6262F}" dt="2026-02-19T03:18:55.346" v="450" actId="14100"/>
          <ac:picMkLst>
            <pc:docMk/>
            <pc:sldMk cId="542343254" sldId="1878"/>
            <ac:picMk id="1026" creationId="{9BDA406E-C760-98A6-F9B6-E8E5B8CD0558}"/>
          </ac:picMkLst>
        </pc:picChg>
      </pc:sldChg>
      <pc:sldChg chg="modNotesTx">
        <pc:chgData name="Mark Le Messurier" userId="2b97935adedd1c4d" providerId="LiveId" clId="{51B9A109-3E70-4074-8596-53BBE1A6262F}" dt="2026-02-19T03:38:58.275" v="646"/>
        <pc:sldMkLst>
          <pc:docMk/>
          <pc:sldMk cId="1958499642" sldId="1959"/>
        </pc:sldMkLst>
      </pc:sldChg>
      <pc:sldChg chg="ord">
        <pc:chgData name="Mark Le Messurier" userId="2b97935adedd1c4d" providerId="LiveId" clId="{51B9A109-3E70-4074-8596-53BBE1A6262F}" dt="2026-02-19T03:15:46.546" v="437"/>
        <pc:sldMkLst>
          <pc:docMk/>
          <pc:sldMk cId="2011864063" sldId="1963"/>
        </pc:sldMkLst>
      </pc:sldChg>
      <pc:sldChg chg="addSp delSp modSp mod setBg">
        <pc:chgData name="Mark Le Messurier" userId="2b97935adedd1c4d" providerId="LiveId" clId="{51B9A109-3E70-4074-8596-53BBE1A6262F}" dt="2026-02-19T03:42:24.030" v="695"/>
        <pc:sldMkLst>
          <pc:docMk/>
          <pc:sldMk cId="1332476654" sldId="1990"/>
        </pc:sldMkLst>
        <pc:spChg chg="del">
          <ac:chgData name="Mark Le Messurier" userId="2b97935adedd1c4d" providerId="LiveId" clId="{51B9A109-3E70-4074-8596-53BBE1A6262F}" dt="2026-02-19T03:41:30.069" v="688" actId="478"/>
          <ac:spMkLst>
            <pc:docMk/>
            <pc:sldMk cId="1332476654" sldId="1990"/>
            <ac:spMk id="2" creationId="{193A53F8-A0DC-4A66-AE96-5ACE1CCDEB92}"/>
          </ac:spMkLst>
        </pc:spChg>
        <pc:picChg chg="add mod">
          <ac:chgData name="Mark Le Messurier" userId="2b97935adedd1c4d" providerId="LiveId" clId="{51B9A109-3E70-4074-8596-53BBE1A6262F}" dt="2026-02-19T03:42:14.260" v="694" actId="1076"/>
          <ac:picMkLst>
            <pc:docMk/>
            <pc:sldMk cId="1332476654" sldId="1990"/>
            <ac:picMk id="3" creationId="{30B34317-157A-5D2A-5291-F80F5E7AD786}"/>
          </ac:picMkLst>
        </pc:picChg>
        <pc:picChg chg="add del">
          <ac:chgData name="Mark Le Messurier" userId="2b97935adedd1c4d" providerId="LiveId" clId="{51B9A109-3E70-4074-8596-53BBE1A6262F}" dt="2026-02-19T03:41:21.921" v="687" actId="478"/>
          <ac:picMkLst>
            <pc:docMk/>
            <pc:sldMk cId="1332476654" sldId="1990"/>
            <ac:picMk id="5" creationId="{33714385-002E-4246-8873-F802F2B11346}"/>
          </ac:picMkLst>
        </pc:picChg>
      </pc:sldChg>
      <pc:sldChg chg="addSp delSp modSp add del mod setBg">
        <pc:chgData name="Mark Le Messurier" userId="2b97935adedd1c4d" providerId="LiveId" clId="{51B9A109-3E70-4074-8596-53BBE1A6262F}" dt="2026-02-19T03:42:36.544" v="698" actId="1076"/>
        <pc:sldMkLst>
          <pc:docMk/>
          <pc:sldMk cId="3660506419" sldId="1991"/>
        </pc:sldMkLst>
        <pc:spChg chg="del">
          <ac:chgData name="Mark Le Messurier" userId="2b97935adedd1c4d" providerId="LiveId" clId="{51B9A109-3E70-4074-8596-53BBE1A6262F}" dt="2026-02-19T03:41:58.226" v="691" actId="478"/>
          <ac:spMkLst>
            <pc:docMk/>
            <pc:sldMk cId="3660506419" sldId="1991"/>
            <ac:spMk id="2" creationId="{8C887874-87D5-437F-938C-A2B7C1781D07}"/>
          </ac:spMkLst>
        </pc:spChg>
        <pc:picChg chg="add mod">
          <ac:chgData name="Mark Le Messurier" userId="2b97935adedd1c4d" providerId="LiveId" clId="{51B9A109-3E70-4074-8596-53BBE1A6262F}" dt="2026-02-19T03:42:36.544" v="698" actId="1076"/>
          <ac:picMkLst>
            <pc:docMk/>
            <pc:sldMk cId="3660506419" sldId="1991"/>
            <ac:picMk id="3" creationId="{45A9618B-F1D6-E2F4-9989-C074E3116EC0}"/>
          </ac:picMkLst>
        </pc:picChg>
        <pc:picChg chg="del">
          <ac:chgData name="Mark Le Messurier" userId="2b97935adedd1c4d" providerId="LiveId" clId="{51B9A109-3E70-4074-8596-53BBE1A6262F}" dt="2026-02-19T03:41:18.394" v="686" actId="478"/>
          <ac:picMkLst>
            <pc:docMk/>
            <pc:sldMk cId="3660506419" sldId="1991"/>
            <ac:picMk id="4" creationId="{A5A8F498-6D9B-4A64-9982-C04481A3F983}"/>
          </ac:picMkLst>
        </pc:picChg>
      </pc:sldChg>
      <pc:sldChg chg="del">
        <pc:chgData name="Mark Le Messurier" userId="2b97935adedd1c4d" providerId="LiveId" clId="{51B9A109-3E70-4074-8596-53BBE1A6262F}" dt="2026-02-19T03:15:52.754" v="438" actId="47"/>
        <pc:sldMkLst>
          <pc:docMk/>
          <pc:sldMk cId="3731092746" sldId="1992"/>
        </pc:sldMkLst>
      </pc:sldChg>
      <pc:sldChg chg="modNotesTx">
        <pc:chgData name="Mark Le Messurier" userId="2b97935adedd1c4d" providerId="LiveId" clId="{51B9A109-3E70-4074-8596-53BBE1A6262F}" dt="2026-02-19T03:57:49.415" v="871" actId="20577"/>
        <pc:sldMkLst>
          <pc:docMk/>
          <pc:sldMk cId="52669496" sldId="1998"/>
        </pc:sldMkLst>
      </pc:sldChg>
      <pc:sldChg chg="del">
        <pc:chgData name="Mark Le Messurier" userId="2b97935adedd1c4d" providerId="LiveId" clId="{51B9A109-3E70-4074-8596-53BBE1A6262F}" dt="2026-02-19T03:16:10.390" v="441" actId="47"/>
        <pc:sldMkLst>
          <pc:docMk/>
          <pc:sldMk cId="1615056365" sldId="1999"/>
        </pc:sldMkLst>
      </pc:sldChg>
      <pc:sldChg chg="modNotesTx">
        <pc:chgData name="Mark Le Messurier" userId="2b97935adedd1c4d" providerId="LiveId" clId="{51B9A109-3E70-4074-8596-53BBE1A6262F}" dt="2026-02-19T01:37:49.651" v="268" actId="20577"/>
        <pc:sldMkLst>
          <pc:docMk/>
          <pc:sldMk cId="4232784190" sldId="2025"/>
        </pc:sldMkLst>
      </pc:sldChg>
      <pc:sldChg chg="modNotesTx">
        <pc:chgData name="Mark Le Messurier" userId="2b97935adedd1c4d" providerId="LiveId" clId="{51B9A109-3E70-4074-8596-53BBE1A6262F}" dt="2026-02-19T01:51:36.609" v="349" actId="20577"/>
        <pc:sldMkLst>
          <pc:docMk/>
          <pc:sldMk cId="3109866565" sldId="2027"/>
        </pc:sldMkLst>
      </pc:sldChg>
      <pc:sldChg chg="modNotesTx">
        <pc:chgData name="Mark Le Messurier" userId="2b97935adedd1c4d" providerId="LiveId" clId="{51B9A109-3E70-4074-8596-53BBE1A6262F}" dt="2026-02-19T03:08:26.225" v="350"/>
        <pc:sldMkLst>
          <pc:docMk/>
          <pc:sldMk cId="1420177650" sldId="2028"/>
        </pc:sldMkLst>
      </pc:sldChg>
      <pc:sldChg chg="modNotesTx">
        <pc:chgData name="Mark Le Messurier" userId="2b97935adedd1c4d" providerId="LiveId" clId="{51B9A109-3E70-4074-8596-53BBE1A6262F}" dt="2026-02-19T04:06:45.485" v="921" actId="33524"/>
        <pc:sldMkLst>
          <pc:docMk/>
          <pc:sldMk cId="3485592243" sldId="2030"/>
        </pc:sldMkLst>
      </pc:sldChg>
      <pc:sldChg chg="delSp modSp mod modNotesTx">
        <pc:chgData name="Mark Le Messurier" userId="2b97935adedd1c4d" providerId="LiveId" clId="{51B9A109-3E70-4074-8596-53BBE1A6262F}" dt="2026-02-19T04:17:32.607" v="1044" actId="20577"/>
        <pc:sldMkLst>
          <pc:docMk/>
          <pc:sldMk cId="3084614447" sldId="2031"/>
        </pc:sldMkLst>
        <pc:spChg chg="del">
          <ac:chgData name="Mark Le Messurier" userId="2b97935adedd1c4d" providerId="LiveId" clId="{51B9A109-3E70-4074-8596-53BBE1A6262F}" dt="2026-02-19T04:07:34.790" v="924" actId="478"/>
          <ac:spMkLst>
            <pc:docMk/>
            <pc:sldMk cId="3084614447" sldId="2031"/>
            <ac:spMk id="3" creationId="{63667EA4-C256-4916-9215-C6158A15B309}"/>
          </ac:spMkLst>
        </pc:spChg>
        <pc:picChg chg="mod">
          <ac:chgData name="Mark Le Messurier" userId="2b97935adedd1c4d" providerId="LiveId" clId="{51B9A109-3E70-4074-8596-53BBE1A6262F}" dt="2026-02-19T04:07:47.983" v="927" actId="14100"/>
          <ac:picMkLst>
            <pc:docMk/>
            <pc:sldMk cId="3084614447" sldId="2031"/>
            <ac:picMk id="4" creationId="{5BC71196-587C-4FE2-8E11-9C27571855EE}"/>
          </ac:picMkLst>
        </pc:picChg>
      </pc:sldChg>
      <pc:sldChg chg="modNotesTx">
        <pc:chgData name="Mark Le Messurier" userId="2b97935adedd1c4d" providerId="LiveId" clId="{51B9A109-3E70-4074-8596-53BBE1A6262F}" dt="2026-02-19T04:06:54.748" v="922" actId="20577"/>
        <pc:sldMkLst>
          <pc:docMk/>
          <pc:sldMk cId="2057113670" sldId="2032"/>
        </pc:sldMkLst>
      </pc:sldChg>
      <pc:sldChg chg="del">
        <pc:chgData name="Mark Le Messurier" userId="2b97935adedd1c4d" providerId="LiveId" clId="{51B9A109-3E70-4074-8596-53BBE1A6262F}" dt="2026-02-19T04:07:26.727" v="923" actId="47"/>
        <pc:sldMkLst>
          <pc:docMk/>
          <pc:sldMk cId="1555663" sldId="2033"/>
        </pc:sldMkLst>
      </pc:sldChg>
      <pc:sldChg chg="modNotesTx">
        <pc:chgData name="Mark Le Messurier" userId="2b97935adedd1c4d" providerId="LiveId" clId="{51B9A109-3E70-4074-8596-53BBE1A6262F}" dt="2026-02-19T03:15:18.420" v="433" actId="5793"/>
        <pc:sldMkLst>
          <pc:docMk/>
          <pc:sldMk cId="4285149573" sldId="2094"/>
        </pc:sldMkLst>
      </pc:sldChg>
      <pc:sldChg chg="addSp modSp add mod modTransition modNotesTx">
        <pc:chgData name="Mark Le Messurier" userId="2b97935adedd1c4d" providerId="LiveId" clId="{51B9A109-3E70-4074-8596-53BBE1A6262F}" dt="2026-02-19T03:40:11.511" v="681" actId="115"/>
        <pc:sldMkLst>
          <pc:docMk/>
          <pc:sldMk cId="2890887859" sldId="2178"/>
        </pc:sldMkLst>
        <pc:picChg chg="add mod">
          <ac:chgData name="Mark Le Messurier" userId="2b97935adedd1c4d" providerId="LiveId" clId="{51B9A109-3E70-4074-8596-53BBE1A6262F}" dt="2026-02-19T03:33:12.298" v="617" actId="1076"/>
          <ac:picMkLst>
            <pc:docMk/>
            <pc:sldMk cId="2890887859" sldId="2178"/>
            <ac:picMk id="2" creationId="{6CF78EFB-3D92-AAAF-FD82-D3D59AEAE1BE}"/>
          </ac:picMkLst>
        </pc:picChg>
        <pc:picChg chg="add mod">
          <ac:chgData name="Mark Le Messurier" userId="2b97935adedd1c4d" providerId="LiveId" clId="{51B9A109-3E70-4074-8596-53BBE1A6262F}" dt="2026-02-19T03:25:37.307" v="609" actId="1076"/>
          <ac:picMkLst>
            <pc:docMk/>
            <pc:sldMk cId="2890887859" sldId="2178"/>
            <ac:picMk id="3" creationId="{C6DF13E1-B6BD-AC3F-3916-CC697551B19F}"/>
          </ac:picMkLst>
        </pc:picChg>
        <pc:picChg chg="add mod">
          <ac:chgData name="Mark Le Messurier" userId="2b97935adedd1c4d" providerId="LiveId" clId="{51B9A109-3E70-4074-8596-53BBE1A6262F}" dt="2026-02-19T03:25:33.163" v="608" actId="1076"/>
          <ac:picMkLst>
            <pc:docMk/>
            <pc:sldMk cId="2890887859" sldId="2178"/>
            <ac:picMk id="4" creationId="{8179FBB1-6288-FFB0-F7D4-121B2243C370}"/>
          </ac:picMkLst>
        </pc:picChg>
        <pc:picChg chg="add mod">
          <ac:chgData name="Mark Le Messurier" userId="2b97935adedd1c4d" providerId="LiveId" clId="{51B9A109-3E70-4074-8596-53BBE1A6262F}" dt="2026-02-19T03:25:27.479" v="607" actId="1076"/>
          <ac:picMkLst>
            <pc:docMk/>
            <pc:sldMk cId="2890887859" sldId="2178"/>
            <ac:picMk id="5" creationId="{A735195E-A251-B352-B20E-D9D6304A4DEB}"/>
          </ac:picMkLst>
        </pc:picChg>
        <pc:picChg chg="mod">
          <ac:chgData name="Mark Le Messurier" userId="2b97935adedd1c4d" providerId="LiveId" clId="{51B9A109-3E70-4074-8596-53BBE1A6262F}" dt="2026-02-19T03:24:17.719" v="596" actId="1076"/>
          <ac:picMkLst>
            <pc:docMk/>
            <pc:sldMk cId="2890887859" sldId="2178"/>
            <ac:picMk id="2050" creationId="{BC70CCC9-221C-BAE1-E712-F598916D5ECC}"/>
          </ac:picMkLst>
        </pc:picChg>
      </pc:sldChg>
    </pc:docChg>
  </pc:docChgLst>
  <pc:docChgLst>
    <pc:chgData name="Mark Le Messurier" userId="2b97935adedd1c4d" providerId="LiveId" clId="{CEBDAB2C-4718-4F89-9DF7-A5F0CC5D144A}"/>
    <pc:docChg chg="custSel addSld delSld modSld sldOrd">
      <pc:chgData name="Mark Le Messurier" userId="2b97935adedd1c4d" providerId="LiveId" clId="{CEBDAB2C-4718-4F89-9DF7-A5F0CC5D144A}" dt="2022-02-23T23:03:51.417" v="1787" actId="20577"/>
      <pc:docMkLst>
        <pc:docMk/>
      </pc:docMkLst>
      <pc:sldChg chg="del">
        <pc:chgData name="Mark Le Messurier" userId="2b97935adedd1c4d" providerId="LiveId" clId="{CEBDAB2C-4718-4F89-9DF7-A5F0CC5D144A}" dt="2022-02-23T22:23:25.683" v="1723" actId="47"/>
        <pc:sldMkLst>
          <pc:docMk/>
          <pc:sldMk cId="861081252" sldId="1470"/>
        </pc:sldMkLst>
      </pc:sldChg>
      <pc:sldChg chg="modNotesTx">
        <pc:chgData name="Mark Le Messurier" userId="2b97935adedd1c4d" providerId="LiveId" clId="{CEBDAB2C-4718-4F89-9DF7-A5F0CC5D144A}" dt="2022-02-23T22:17:43.973" v="1662" actId="20577"/>
        <pc:sldMkLst>
          <pc:docMk/>
          <pc:sldMk cId="4157260615" sldId="1606"/>
        </pc:sldMkLst>
      </pc:sldChg>
      <pc:sldChg chg="del ord modNotesTx">
        <pc:chgData name="Mark Le Messurier" userId="2b97935adedd1c4d" providerId="LiveId" clId="{CEBDAB2C-4718-4F89-9DF7-A5F0CC5D144A}" dt="2022-02-23T21:46:23.687" v="477" actId="47"/>
        <pc:sldMkLst>
          <pc:docMk/>
          <pc:sldMk cId="795550207" sldId="1744"/>
        </pc:sldMkLst>
      </pc:sldChg>
      <pc:sldChg chg="add del modTransition">
        <pc:chgData name="Mark Le Messurier" userId="2b97935adedd1c4d" providerId="LiveId" clId="{CEBDAB2C-4718-4F89-9DF7-A5F0CC5D144A}" dt="2022-02-23T22:25:13.061" v="1735" actId="47"/>
        <pc:sldMkLst>
          <pc:docMk/>
          <pc:sldMk cId="751298772" sldId="1772"/>
        </pc:sldMkLst>
      </pc:sldChg>
      <pc:sldChg chg="del modNotesTx">
        <pc:chgData name="Mark Le Messurier" userId="2b97935adedd1c4d" providerId="LiveId" clId="{CEBDAB2C-4718-4F89-9DF7-A5F0CC5D144A}" dt="2022-02-23T22:23:25.683" v="1723" actId="47"/>
        <pc:sldMkLst>
          <pc:docMk/>
          <pc:sldMk cId="2518213312" sldId="1797"/>
        </pc:sldMkLst>
      </pc:sldChg>
      <pc:sldChg chg="del">
        <pc:chgData name="Mark Le Messurier" userId="2b97935adedd1c4d" providerId="LiveId" clId="{CEBDAB2C-4718-4F89-9DF7-A5F0CC5D144A}" dt="2022-02-23T22:23:25.683" v="1723" actId="47"/>
        <pc:sldMkLst>
          <pc:docMk/>
          <pc:sldMk cId="3119374850" sldId="1798"/>
        </pc:sldMkLst>
      </pc:sldChg>
      <pc:sldChg chg="del">
        <pc:chgData name="Mark Le Messurier" userId="2b97935adedd1c4d" providerId="LiveId" clId="{CEBDAB2C-4718-4F89-9DF7-A5F0CC5D144A}" dt="2022-02-23T22:23:25.683" v="1723" actId="47"/>
        <pc:sldMkLst>
          <pc:docMk/>
          <pc:sldMk cId="3523226839" sldId="1799"/>
        </pc:sldMkLst>
      </pc:sldChg>
      <pc:sldChg chg="del">
        <pc:chgData name="Mark Le Messurier" userId="2b97935adedd1c4d" providerId="LiveId" clId="{CEBDAB2C-4718-4F89-9DF7-A5F0CC5D144A}" dt="2022-02-23T22:23:25.683" v="1723" actId="47"/>
        <pc:sldMkLst>
          <pc:docMk/>
          <pc:sldMk cId="1068662990" sldId="1800"/>
        </pc:sldMkLst>
      </pc:sldChg>
      <pc:sldChg chg="del">
        <pc:chgData name="Mark Le Messurier" userId="2b97935adedd1c4d" providerId="LiveId" clId="{CEBDAB2C-4718-4F89-9DF7-A5F0CC5D144A}" dt="2022-02-23T22:23:25.683" v="1723" actId="47"/>
        <pc:sldMkLst>
          <pc:docMk/>
          <pc:sldMk cId="2835784262" sldId="1801"/>
        </pc:sldMkLst>
      </pc:sldChg>
      <pc:sldChg chg="del">
        <pc:chgData name="Mark Le Messurier" userId="2b97935adedd1c4d" providerId="LiveId" clId="{CEBDAB2C-4718-4F89-9DF7-A5F0CC5D144A}" dt="2022-02-23T22:23:25.683" v="1723" actId="47"/>
        <pc:sldMkLst>
          <pc:docMk/>
          <pc:sldMk cId="2148496593" sldId="1802"/>
        </pc:sldMkLst>
      </pc:sldChg>
      <pc:sldChg chg="del">
        <pc:chgData name="Mark Le Messurier" userId="2b97935adedd1c4d" providerId="LiveId" clId="{CEBDAB2C-4718-4F89-9DF7-A5F0CC5D144A}" dt="2022-02-23T22:23:25.683" v="1723" actId="47"/>
        <pc:sldMkLst>
          <pc:docMk/>
          <pc:sldMk cId="3766257462" sldId="1803"/>
        </pc:sldMkLst>
      </pc:sldChg>
      <pc:sldChg chg="del">
        <pc:chgData name="Mark Le Messurier" userId="2b97935adedd1c4d" providerId="LiveId" clId="{CEBDAB2C-4718-4F89-9DF7-A5F0CC5D144A}" dt="2022-02-23T22:23:25.683" v="1723" actId="47"/>
        <pc:sldMkLst>
          <pc:docMk/>
          <pc:sldMk cId="650529206" sldId="1804"/>
        </pc:sldMkLst>
      </pc:sldChg>
      <pc:sldChg chg="modSp add del modTransition setBg modNotesTx">
        <pc:chgData name="Mark Le Messurier" userId="2b97935adedd1c4d" providerId="LiveId" clId="{CEBDAB2C-4718-4F89-9DF7-A5F0CC5D144A}" dt="2022-02-23T23:03:51.417" v="1787" actId="20577"/>
        <pc:sldMkLst>
          <pc:docMk/>
          <pc:sldMk cId="3120729344" sldId="1807"/>
        </pc:sldMkLst>
        <pc:picChg chg="mod">
          <ac:chgData name="Mark Le Messurier" userId="2b97935adedd1c4d" providerId="LiveId" clId="{CEBDAB2C-4718-4F89-9DF7-A5F0CC5D144A}" dt="2022-02-23T22:31:43.915" v="1760" actId="1076"/>
          <ac:picMkLst>
            <pc:docMk/>
            <pc:sldMk cId="3120729344" sldId="1807"/>
            <ac:picMk id="1026" creationId="{31E7F65C-7B30-4105-B4B1-A370D6630CA8}"/>
          </ac:picMkLst>
        </pc:picChg>
      </pc:sldChg>
      <pc:sldChg chg="addSp delSp modSp new mod modNotesTx">
        <pc:chgData name="Mark Le Messurier" userId="2b97935adedd1c4d" providerId="LiveId" clId="{CEBDAB2C-4718-4F89-9DF7-A5F0CC5D144A}" dt="2022-02-23T22:17:56.839" v="1663" actId="115"/>
        <pc:sldMkLst>
          <pc:docMk/>
          <pc:sldMk cId="2539895976" sldId="1810"/>
        </pc:sldMkLst>
        <pc:spChg chg="del">
          <ac:chgData name="Mark Le Messurier" userId="2b97935adedd1c4d" providerId="LiveId" clId="{CEBDAB2C-4718-4F89-9DF7-A5F0CC5D144A}" dt="2022-02-23T21:29:10.288" v="182" actId="478"/>
          <ac:spMkLst>
            <pc:docMk/>
            <pc:sldMk cId="2539895976" sldId="1810"/>
            <ac:spMk id="2" creationId="{C2E7876C-D856-466E-B700-9C8B62A27715}"/>
          </ac:spMkLst>
        </pc:spChg>
        <pc:spChg chg="del">
          <ac:chgData name="Mark Le Messurier" userId="2b97935adedd1c4d" providerId="LiveId" clId="{CEBDAB2C-4718-4F89-9DF7-A5F0CC5D144A}" dt="2022-02-23T21:29:08.863" v="181" actId="478"/>
          <ac:spMkLst>
            <pc:docMk/>
            <pc:sldMk cId="2539895976" sldId="1810"/>
            <ac:spMk id="3" creationId="{50FCD772-BDB3-4356-AA97-CF230E100D80}"/>
          </ac:spMkLst>
        </pc:spChg>
        <pc:picChg chg="add del mod">
          <ac:chgData name="Mark Le Messurier" userId="2b97935adedd1c4d" providerId="LiveId" clId="{CEBDAB2C-4718-4F89-9DF7-A5F0CC5D144A}" dt="2022-02-23T21:31:14.862" v="189" actId="478"/>
          <ac:picMkLst>
            <pc:docMk/>
            <pc:sldMk cId="2539895976" sldId="1810"/>
            <ac:picMk id="1026" creationId="{A8A18AE1-6F12-4D0F-83CF-8F1606B75B6D}"/>
          </ac:picMkLst>
        </pc:picChg>
        <pc:picChg chg="add del mod">
          <ac:chgData name="Mark Le Messurier" userId="2b97935adedd1c4d" providerId="LiveId" clId="{CEBDAB2C-4718-4F89-9DF7-A5F0CC5D144A}" dt="2022-02-23T21:31:15.891" v="190" actId="478"/>
          <ac:picMkLst>
            <pc:docMk/>
            <pc:sldMk cId="2539895976" sldId="1810"/>
            <ac:picMk id="1028" creationId="{6340E7BE-9098-4BA2-A34F-FB9F07156F14}"/>
          </ac:picMkLst>
        </pc:picChg>
        <pc:picChg chg="add mod">
          <ac:chgData name="Mark Le Messurier" userId="2b97935adedd1c4d" providerId="LiveId" clId="{CEBDAB2C-4718-4F89-9DF7-A5F0CC5D144A}" dt="2022-02-23T21:31:46.917" v="196" actId="1076"/>
          <ac:picMkLst>
            <pc:docMk/>
            <pc:sldMk cId="2539895976" sldId="1810"/>
            <ac:picMk id="1030" creationId="{2FB487C5-F2CD-4DD9-9EF0-102E12929113}"/>
          </ac:picMkLst>
        </pc:picChg>
      </pc:sldChg>
      <pc:sldChg chg="addSp delSp modSp new mod modNotesTx">
        <pc:chgData name="Mark Le Messurier" userId="2b97935adedd1c4d" providerId="LiveId" clId="{CEBDAB2C-4718-4F89-9DF7-A5F0CC5D144A}" dt="2022-02-23T22:11:53.424" v="1302" actId="20577"/>
        <pc:sldMkLst>
          <pc:docMk/>
          <pc:sldMk cId="3564706976" sldId="1811"/>
        </pc:sldMkLst>
        <pc:spChg chg="del">
          <ac:chgData name="Mark Le Messurier" userId="2b97935adedd1c4d" providerId="LiveId" clId="{CEBDAB2C-4718-4F89-9DF7-A5F0CC5D144A}" dt="2022-02-23T21:41:11.011" v="402" actId="478"/>
          <ac:spMkLst>
            <pc:docMk/>
            <pc:sldMk cId="3564706976" sldId="1811"/>
            <ac:spMk id="2" creationId="{38865305-F283-4B80-81E2-D540253CABC9}"/>
          </ac:spMkLst>
        </pc:spChg>
        <pc:spChg chg="del">
          <ac:chgData name="Mark Le Messurier" userId="2b97935adedd1c4d" providerId="LiveId" clId="{CEBDAB2C-4718-4F89-9DF7-A5F0CC5D144A}" dt="2022-02-23T21:41:08.508" v="401" actId="478"/>
          <ac:spMkLst>
            <pc:docMk/>
            <pc:sldMk cId="3564706976" sldId="1811"/>
            <ac:spMk id="3" creationId="{0F340D69-4F8E-465F-9F3C-62DB0751FC9E}"/>
          </ac:spMkLst>
        </pc:spChg>
        <pc:picChg chg="add del mod">
          <ac:chgData name="Mark Le Messurier" userId="2b97935adedd1c4d" providerId="LiveId" clId="{CEBDAB2C-4718-4F89-9DF7-A5F0CC5D144A}" dt="2022-02-23T21:48:06.909" v="488" actId="478"/>
          <ac:picMkLst>
            <pc:docMk/>
            <pc:sldMk cId="3564706976" sldId="1811"/>
            <ac:picMk id="5" creationId="{D0E2FC6E-4440-4636-AF10-45B484BC8047}"/>
          </ac:picMkLst>
        </pc:picChg>
        <pc:picChg chg="add mod">
          <ac:chgData name="Mark Le Messurier" userId="2b97935adedd1c4d" providerId="LiveId" clId="{CEBDAB2C-4718-4F89-9DF7-A5F0CC5D144A}" dt="2022-02-23T21:46:32.557" v="479" actId="1076"/>
          <ac:picMkLst>
            <pc:docMk/>
            <pc:sldMk cId="3564706976" sldId="1811"/>
            <ac:picMk id="2050" creationId="{3DA5D613-9BC6-48DB-9A81-B32C26655246}"/>
          </ac:picMkLst>
        </pc:picChg>
        <pc:picChg chg="add mod">
          <ac:chgData name="Mark Le Messurier" userId="2b97935adedd1c4d" providerId="LiveId" clId="{CEBDAB2C-4718-4F89-9DF7-A5F0CC5D144A}" dt="2022-02-23T21:48:21.947" v="493" actId="208"/>
          <ac:picMkLst>
            <pc:docMk/>
            <pc:sldMk cId="3564706976" sldId="1811"/>
            <ac:picMk id="2052" creationId="{EEF43E25-0521-4512-9979-1F6A795CE84E}"/>
          </ac:picMkLst>
        </pc:picChg>
      </pc:sldChg>
      <pc:sldChg chg="modSp add modNotesTx">
        <pc:chgData name="Mark Le Messurier" userId="2b97935adedd1c4d" providerId="LiveId" clId="{CEBDAB2C-4718-4F89-9DF7-A5F0CC5D144A}" dt="2022-02-23T22:55:59.420" v="1766" actId="115"/>
        <pc:sldMkLst>
          <pc:docMk/>
          <pc:sldMk cId="161452893" sldId="1812"/>
        </pc:sldMkLst>
        <pc:picChg chg="mod">
          <ac:chgData name="Mark Le Messurier" userId="2b97935adedd1c4d" providerId="LiveId" clId="{CEBDAB2C-4718-4F89-9DF7-A5F0CC5D144A}" dt="2022-02-23T22:24:45.658" v="1734" actId="14100"/>
          <ac:picMkLst>
            <pc:docMk/>
            <pc:sldMk cId="161452893" sldId="1812"/>
            <ac:picMk id="2052" creationId="{CF02C823-031D-4E11-AB25-25C974734823}"/>
          </ac:picMkLst>
        </pc:picChg>
      </pc:sldChg>
      <pc:sldChg chg="add modTransition">
        <pc:chgData name="Mark Le Messurier" userId="2b97935adedd1c4d" providerId="LiveId" clId="{CEBDAB2C-4718-4F89-9DF7-A5F0CC5D144A}" dt="2022-02-23T22:23:38.193" v="1724"/>
        <pc:sldMkLst>
          <pc:docMk/>
          <pc:sldMk cId="2196579762" sldId="1813"/>
        </pc:sldMkLst>
      </pc:sldChg>
      <pc:sldChg chg="modSp add modTransition">
        <pc:chgData name="Mark Le Messurier" userId="2b97935adedd1c4d" providerId="LiveId" clId="{CEBDAB2C-4718-4F89-9DF7-A5F0CC5D144A}" dt="2022-02-23T22:29:05.290" v="1755" actId="1076"/>
        <pc:sldMkLst>
          <pc:docMk/>
          <pc:sldMk cId="2460142373" sldId="1814"/>
        </pc:sldMkLst>
        <pc:picChg chg="mod">
          <ac:chgData name="Mark Le Messurier" userId="2b97935adedd1c4d" providerId="LiveId" clId="{CEBDAB2C-4718-4F89-9DF7-A5F0CC5D144A}" dt="2022-02-23T22:29:05.290" v="1755" actId="1076"/>
          <ac:picMkLst>
            <pc:docMk/>
            <pc:sldMk cId="2460142373" sldId="1814"/>
            <ac:picMk id="5" creationId="{8C06B802-0DB4-4CA5-85EC-710FC8D9FA04}"/>
          </ac:picMkLst>
        </pc:picChg>
        <pc:picChg chg="mod">
          <ac:chgData name="Mark Le Messurier" userId="2b97935adedd1c4d" providerId="LiveId" clId="{CEBDAB2C-4718-4F89-9DF7-A5F0CC5D144A}" dt="2022-02-23T22:29:05.290" v="1755" actId="1076"/>
          <ac:picMkLst>
            <pc:docMk/>
            <pc:sldMk cId="2460142373" sldId="1814"/>
            <ac:picMk id="6" creationId="{C3AF95A1-4832-4B36-92C9-B6444BC826B1}"/>
          </ac:picMkLst>
        </pc:picChg>
        <pc:picChg chg="mod">
          <ac:chgData name="Mark Le Messurier" userId="2b97935adedd1c4d" providerId="LiveId" clId="{CEBDAB2C-4718-4F89-9DF7-A5F0CC5D144A}" dt="2022-02-23T22:28:57.967" v="1754" actId="14100"/>
          <ac:picMkLst>
            <pc:docMk/>
            <pc:sldMk cId="2460142373" sldId="1814"/>
            <ac:picMk id="1040" creationId="{C66936B6-B88D-4E3A-8445-5C7C1C938926}"/>
          </ac:picMkLst>
        </pc:picChg>
      </pc:sldChg>
      <pc:sldChg chg="modSp add modTransition">
        <pc:chgData name="Mark Le Messurier" userId="2b97935adedd1c4d" providerId="LiveId" clId="{CEBDAB2C-4718-4F89-9DF7-A5F0CC5D144A}" dt="2022-02-23T22:29:21.259" v="1756" actId="1076"/>
        <pc:sldMkLst>
          <pc:docMk/>
          <pc:sldMk cId="892664479" sldId="1815"/>
        </pc:sldMkLst>
        <pc:picChg chg="mod">
          <ac:chgData name="Mark Le Messurier" userId="2b97935adedd1c4d" providerId="LiveId" clId="{CEBDAB2C-4718-4F89-9DF7-A5F0CC5D144A}" dt="2022-02-23T22:29:21.259" v="1756" actId="1076"/>
          <ac:picMkLst>
            <pc:docMk/>
            <pc:sldMk cId="892664479" sldId="1815"/>
            <ac:picMk id="2050" creationId="{CB8FF788-206F-4955-B294-96188067E28C}"/>
          </ac:picMkLst>
        </pc:picChg>
      </pc:sldChg>
      <pc:sldChg chg="modSp add mod modTransition">
        <pc:chgData name="Mark Le Messurier" userId="2b97935adedd1c4d" providerId="LiveId" clId="{CEBDAB2C-4718-4F89-9DF7-A5F0CC5D144A}" dt="2022-02-23T22:29:34.718" v="1759" actId="14100"/>
        <pc:sldMkLst>
          <pc:docMk/>
          <pc:sldMk cId="239206193" sldId="1816"/>
        </pc:sldMkLst>
        <pc:picChg chg="mod">
          <ac:chgData name="Mark Le Messurier" userId="2b97935adedd1c4d" providerId="LiveId" clId="{CEBDAB2C-4718-4F89-9DF7-A5F0CC5D144A}" dt="2022-02-23T22:29:34.718" v="1759" actId="14100"/>
          <ac:picMkLst>
            <pc:docMk/>
            <pc:sldMk cId="239206193" sldId="1816"/>
            <ac:picMk id="3" creationId="{5B0CFA07-36E6-42F6-97A5-69A7DBEEC3FF}"/>
          </ac:picMkLst>
        </pc:picChg>
      </pc:sldChg>
      <pc:sldChg chg="add modTransition">
        <pc:chgData name="Mark Le Messurier" userId="2b97935adedd1c4d" providerId="LiveId" clId="{CEBDAB2C-4718-4F89-9DF7-A5F0CC5D144A}" dt="2022-02-23T22:23:38.193" v="1724"/>
        <pc:sldMkLst>
          <pc:docMk/>
          <pc:sldMk cId="1490998216" sldId="1821"/>
        </pc:sldMkLst>
      </pc:sldChg>
      <pc:sldChg chg="modSp add modNotesTx">
        <pc:chgData name="Mark Le Messurier" userId="2b97935adedd1c4d" providerId="LiveId" clId="{CEBDAB2C-4718-4F89-9DF7-A5F0CC5D144A}" dt="2022-02-23T22:58:32.971" v="1776" actId="20577"/>
        <pc:sldMkLst>
          <pc:docMk/>
          <pc:sldMk cId="2795414152" sldId="1827"/>
        </pc:sldMkLst>
        <pc:picChg chg="mod">
          <ac:chgData name="Mark Le Messurier" userId="2b97935adedd1c4d" providerId="LiveId" clId="{CEBDAB2C-4718-4F89-9DF7-A5F0CC5D144A}" dt="2022-02-23T22:26:43.596" v="1745" actId="14100"/>
          <ac:picMkLst>
            <pc:docMk/>
            <pc:sldMk cId="2795414152" sldId="1827"/>
            <ac:picMk id="2052" creationId="{CF02C823-031D-4E11-AB25-25C974734823}"/>
          </ac:picMkLst>
        </pc:picChg>
      </pc:sldChg>
      <pc:sldChg chg="modSp add modTransition setBg modNotesTx">
        <pc:chgData name="Mark Le Messurier" userId="2b97935adedd1c4d" providerId="LiveId" clId="{CEBDAB2C-4718-4F89-9DF7-A5F0CC5D144A}" dt="2022-02-23T22:57:22.030" v="1771" actId="20577"/>
        <pc:sldMkLst>
          <pc:docMk/>
          <pc:sldMk cId="2570927445" sldId="1828"/>
        </pc:sldMkLst>
        <pc:picChg chg="mod">
          <ac:chgData name="Mark Le Messurier" userId="2b97935adedd1c4d" providerId="LiveId" clId="{CEBDAB2C-4718-4F89-9DF7-A5F0CC5D144A}" dt="2022-02-23T22:25:34.125" v="1737" actId="14100"/>
          <ac:picMkLst>
            <pc:docMk/>
            <pc:sldMk cId="2570927445" sldId="1828"/>
            <ac:picMk id="1026" creationId="{1E85083C-2BAA-4BAC-84DB-C6BD4509A173}"/>
          </ac:picMkLst>
        </pc:picChg>
      </pc:sldChg>
      <pc:sldChg chg="modSp add mod modTransition setBg modNotesTx">
        <pc:chgData name="Mark Le Messurier" userId="2b97935adedd1c4d" providerId="LiveId" clId="{CEBDAB2C-4718-4F89-9DF7-A5F0CC5D144A}" dt="2022-02-23T22:58:58.563" v="1781" actId="20577"/>
        <pc:sldMkLst>
          <pc:docMk/>
          <pc:sldMk cId="3671207406" sldId="1829"/>
        </pc:sldMkLst>
        <pc:picChg chg="mod">
          <ac:chgData name="Mark Le Messurier" userId="2b97935adedd1c4d" providerId="LiveId" clId="{CEBDAB2C-4718-4F89-9DF7-A5F0CC5D144A}" dt="2022-02-23T22:27:08.937" v="1747" actId="1076"/>
          <ac:picMkLst>
            <pc:docMk/>
            <pc:sldMk cId="3671207406" sldId="1829"/>
            <ac:picMk id="4" creationId="{3DBD84BC-245E-4F56-ADF8-725844BA7568}"/>
          </ac:picMkLst>
        </pc:picChg>
      </pc:sldChg>
      <pc:sldChg chg="modSp add modTransition">
        <pc:chgData name="Mark Le Messurier" userId="2b97935adedd1c4d" providerId="LiveId" clId="{CEBDAB2C-4718-4F89-9DF7-A5F0CC5D144A}" dt="2022-02-23T22:27:51.864" v="1750" actId="14100"/>
        <pc:sldMkLst>
          <pc:docMk/>
          <pc:sldMk cId="2007792488" sldId="1830"/>
        </pc:sldMkLst>
        <pc:picChg chg="mod">
          <ac:chgData name="Mark Le Messurier" userId="2b97935adedd1c4d" providerId="LiveId" clId="{CEBDAB2C-4718-4F89-9DF7-A5F0CC5D144A}" dt="2022-02-23T22:27:51.864" v="1750" actId="14100"/>
          <ac:picMkLst>
            <pc:docMk/>
            <pc:sldMk cId="2007792488" sldId="1830"/>
            <ac:picMk id="3074" creationId="{A461418E-57AA-4222-B4B6-207D55143BFA}"/>
          </ac:picMkLst>
        </pc:picChg>
      </pc:sldChg>
      <pc:sldChg chg="modSp add modTransition">
        <pc:chgData name="Mark Le Messurier" userId="2b97935adedd1c4d" providerId="LiveId" clId="{CEBDAB2C-4718-4F89-9DF7-A5F0CC5D144A}" dt="2022-02-23T22:28:18.971" v="1753" actId="1076"/>
        <pc:sldMkLst>
          <pc:docMk/>
          <pc:sldMk cId="1750970511" sldId="1831"/>
        </pc:sldMkLst>
        <pc:picChg chg="mod">
          <ac:chgData name="Mark Le Messurier" userId="2b97935adedd1c4d" providerId="LiveId" clId="{CEBDAB2C-4718-4F89-9DF7-A5F0CC5D144A}" dt="2022-02-23T22:28:18.971" v="1753" actId="1076"/>
          <ac:picMkLst>
            <pc:docMk/>
            <pc:sldMk cId="1750970511" sldId="1831"/>
            <ac:picMk id="5" creationId="{D70E3328-35B6-451E-A955-BE4B01FE4850}"/>
          </ac:picMkLst>
        </pc:picChg>
      </pc:sldChg>
    </pc:docChg>
  </pc:docChgLst>
  <pc:docChgLst>
    <pc:chgData name="Mark Le Messurier" userId="2b97935adedd1c4d" providerId="LiveId" clId="{0CCB91D7-60AD-48D5-B4AF-D086CE5E801E}"/>
    <pc:docChg chg="undo custSel modSld">
      <pc:chgData name="Mark Le Messurier" userId="2b97935adedd1c4d" providerId="LiveId" clId="{0CCB91D7-60AD-48D5-B4AF-D086CE5E801E}" dt="2025-03-12T03:36:19.461" v="87" actId="20577"/>
      <pc:docMkLst>
        <pc:docMk/>
      </pc:docMkLst>
      <pc:sldChg chg="modNotesTx">
        <pc:chgData name="Mark Le Messurier" userId="2b97935adedd1c4d" providerId="LiveId" clId="{0CCB91D7-60AD-48D5-B4AF-D086CE5E801E}" dt="2025-02-13T02:31:16.769" v="1" actId="20577"/>
        <pc:sldMkLst>
          <pc:docMk/>
          <pc:sldMk cId="4157260615" sldId="1606"/>
        </pc:sldMkLst>
      </pc:sldChg>
      <pc:sldChg chg="modNotesTx">
        <pc:chgData name="Mark Le Messurier" userId="2b97935adedd1c4d" providerId="LiveId" clId="{0CCB91D7-60AD-48D5-B4AF-D086CE5E801E}" dt="2025-03-12T03:36:19.461" v="87" actId="20577"/>
        <pc:sldMkLst>
          <pc:docMk/>
          <pc:sldMk cId="457190048" sldId="1607"/>
        </pc:sldMkLst>
      </pc:sldChg>
    </pc:docChg>
  </pc:docChgLst>
  <pc:docChgLst>
    <pc:chgData name="Mark Le Messurier" userId="2b97935adedd1c4d" providerId="LiveId" clId="{C3665D16-6285-4BDC-B701-2DFF6D1CA07F}"/>
    <pc:docChg chg="custSel addSld modSld">
      <pc:chgData name="Mark Le Messurier" userId="2b97935adedd1c4d" providerId="LiveId" clId="{C3665D16-6285-4BDC-B701-2DFF6D1CA07F}" dt="2021-08-17T05:00:04.361" v="376" actId="115"/>
      <pc:docMkLst>
        <pc:docMk/>
      </pc:docMkLst>
      <pc:sldChg chg="modSp mod">
        <pc:chgData name="Mark Le Messurier" userId="2b97935adedd1c4d" providerId="LiveId" clId="{C3665D16-6285-4BDC-B701-2DFF6D1CA07F}" dt="2021-07-15T06:41:22.836" v="26" actId="1076"/>
        <pc:sldMkLst>
          <pc:docMk/>
          <pc:sldMk cId="4214738549" sldId="1742"/>
        </pc:sldMkLst>
        <pc:spChg chg="mod">
          <ac:chgData name="Mark Le Messurier" userId="2b97935adedd1c4d" providerId="LiveId" clId="{C3665D16-6285-4BDC-B701-2DFF6D1CA07F}" dt="2021-07-15T06:41:22.836" v="26" actId="1076"/>
          <ac:spMkLst>
            <pc:docMk/>
            <pc:sldMk cId="4214738549" sldId="1742"/>
            <ac:spMk id="14" creationId="{57F76146-13E9-4316-9D87-9C888B4416E1}"/>
          </ac:spMkLst>
        </pc:spChg>
      </pc:sldChg>
      <pc:sldChg chg="modSp modAnim">
        <pc:chgData name="Mark Le Messurier" userId="2b97935adedd1c4d" providerId="LiveId" clId="{C3665D16-6285-4BDC-B701-2DFF6D1CA07F}" dt="2021-07-15T06:39:27.082" v="17" actId="255"/>
        <pc:sldMkLst>
          <pc:docMk/>
          <pc:sldMk cId="3140279706" sldId="1805"/>
        </pc:sldMkLst>
        <pc:spChg chg="mod">
          <ac:chgData name="Mark Le Messurier" userId="2b97935adedd1c4d" providerId="LiveId" clId="{C3665D16-6285-4BDC-B701-2DFF6D1CA07F}" dt="2021-07-15T06:39:27.082" v="17" actId="255"/>
          <ac:spMkLst>
            <pc:docMk/>
            <pc:sldMk cId="3140279706" sldId="1805"/>
            <ac:spMk id="5" creationId="{9ADF78F1-F27C-457B-981E-5D4B9E43CF27}"/>
          </ac:spMkLst>
        </pc:spChg>
      </pc:sldChg>
      <pc:sldChg chg="addSp modSp new modNotesTx">
        <pc:chgData name="Mark Le Messurier" userId="2b97935adedd1c4d" providerId="LiveId" clId="{C3665D16-6285-4BDC-B701-2DFF6D1CA07F}" dt="2021-08-17T05:00:04.361" v="376" actId="115"/>
        <pc:sldMkLst>
          <pc:docMk/>
          <pc:sldMk cId="3120729344" sldId="1807"/>
        </pc:sldMkLst>
        <pc:picChg chg="add mod">
          <ac:chgData name="Mark Le Messurier" userId="2b97935adedd1c4d" providerId="LiveId" clId="{C3665D16-6285-4BDC-B701-2DFF6D1CA07F}" dt="2021-08-17T04:29:29.948" v="61" actId="1036"/>
          <ac:picMkLst>
            <pc:docMk/>
            <pc:sldMk cId="3120729344" sldId="1807"/>
            <ac:picMk id="1026" creationId="{31E7F65C-7B30-4105-B4B1-A370D6630CA8}"/>
          </ac:picMkLst>
        </pc:picChg>
      </pc:sldChg>
    </pc:docChg>
  </pc:docChgLst>
  <pc:docChgLst>
    <pc:chgData name="Mark Le Messurier" userId="2b97935adedd1c4d" providerId="LiveId" clId="{10368D8E-E3BE-4A02-BDE6-2CE1BF760ACB}"/>
    <pc:docChg chg="undo custSel modSld">
      <pc:chgData name="Mark Le Messurier" userId="2b97935adedd1c4d" providerId="LiveId" clId="{10368D8E-E3BE-4A02-BDE6-2CE1BF760ACB}" dt="2025-07-21T21:28:54.770" v="162" actId="20577"/>
      <pc:docMkLst>
        <pc:docMk/>
      </pc:docMkLst>
      <pc:sldChg chg="modNotesTx">
        <pc:chgData name="Mark Le Messurier" userId="2b97935adedd1c4d" providerId="LiveId" clId="{10368D8E-E3BE-4A02-BDE6-2CE1BF760ACB}" dt="2025-07-21T21:28:54.770" v="162" actId="20577"/>
        <pc:sldMkLst>
          <pc:docMk/>
          <pc:sldMk cId="1555663" sldId="2033"/>
        </pc:sldMkLst>
      </pc:sldChg>
    </pc:docChg>
  </pc:docChgLst>
  <pc:docChgLst>
    <pc:chgData name="Mark Le Messurier" userId="2b97935adedd1c4d" providerId="LiveId" clId="{AAC40768-B158-4A40-A030-708AB5BE8E7B}"/>
    <pc:docChg chg="custSel modSld">
      <pc:chgData name="Mark Le Messurier" userId="2b97935adedd1c4d" providerId="LiveId" clId="{AAC40768-B158-4A40-A030-708AB5BE8E7B}" dt="2023-06-15T22:37:22.688" v="23"/>
      <pc:docMkLst>
        <pc:docMk/>
      </pc:docMkLst>
      <pc:sldChg chg="modSp mod">
        <pc:chgData name="Mark Le Messurier" userId="2b97935adedd1c4d" providerId="LiveId" clId="{AAC40768-B158-4A40-A030-708AB5BE8E7B}" dt="2023-06-15T00:23:34.474" v="0" actId="20577"/>
        <pc:sldMkLst>
          <pc:docMk/>
          <pc:sldMk cId="326474320" sldId="458"/>
        </pc:sldMkLst>
        <pc:spChg chg="mod">
          <ac:chgData name="Mark Le Messurier" userId="2b97935adedd1c4d" providerId="LiveId" clId="{AAC40768-B158-4A40-A030-708AB5BE8E7B}" dt="2023-06-15T00:23:34.474" v="0" actId="20577"/>
          <ac:spMkLst>
            <pc:docMk/>
            <pc:sldMk cId="326474320" sldId="458"/>
            <ac:spMk id="6" creationId="{AE6A5D43-4BE2-4176-92DD-924A2B9DBE5C}"/>
          </ac:spMkLst>
        </pc:spChg>
      </pc:sldChg>
      <pc:sldChg chg="addSp delSp modSp mod delAnim modAnim">
        <pc:chgData name="Mark Le Messurier" userId="2b97935adedd1c4d" providerId="LiveId" clId="{AAC40768-B158-4A40-A030-708AB5BE8E7B}" dt="2023-06-15T22:37:22.688" v="23"/>
        <pc:sldMkLst>
          <pc:docMk/>
          <pc:sldMk cId="3140279706" sldId="1805"/>
        </pc:sldMkLst>
        <pc:spChg chg="mod">
          <ac:chgData name="Mark Le Messurier" userId="2b97935adedd1c4d" providerId="LiveId" clId="{AAC40768-B158-4A40-A030-708AB5BE8E7B}" dt="2023-06-15T22:37:17.959" v="20" actId="1036"/>
          <ac:spMkLst>
            <pc:docMk/>
            <pc:sldMk cId="3140279706" sldId="1805"/>
            <ac:spMk id="5" creationId="{9ADF78F1-F27C-457B-981E-5D4B9E43CF27}"/>
          </ac:spMkLst>
        </pc:spChg>
        <pc:picChg chg="del">
          <ac:chgData name="Mark Le Messurier" userId="2b97935adedd1c4d" providerId="LiveId" clId="{AAC40768-B158-4A40-A030-708AB5BE8E7B}" dt="2023-06-15T22:37:20.188" v="21" actId="478"/>
          <ac:picMkLst>
            <pc:docMk/>
            <pc:sldMk cId="3140279706" sldId="1805"/>
            <ac:picMk id="4" creationId="{6B7736A6-DBCD-4BFF-A0B0-6F6A08EB1E39}"/>
          </ac:picMkLst>
        </pc:picChg>
        <pc:picChg chg="add mod">
          <ac:chgData name="Mark Le Messurier" userId="2b97935adedd1c4d" providerId="LiveId" clId="{AAC40768-B158-4A40-A030-708AB5BE8E7B}" dt="2023-06-15T22:37:22.688" v="23"/>
          <ac:picMkLst>
            <pc:docMk/>
            <pc:sldMk cId="3140279706" sldId="1805"/>
            <ac:picMk id="8" creationId="{7F191132-19E9-4941-9FD0-9E81F6F370D5}"/>
          </ac:picMkLst>
        </pc:picChg>
        <pc:picChg chg="add mod">
          <ac:chgData name="Mark Le Messurier" userId="2b97935adedd1c4d" providerId="LiveId" clId="{AAC40768-B158-4A40-A030-708AB5BE8E7B}" dt="2023-06-15T22:37:22.688" v="23"/>
          <ac:picMkLst>
            <pc:docMk/>
            <pc:sldMk cId="3140279706" sldId="1805"/>
            <ac:picMk id="10" creationId="{63A4DA2E-6B1F-469D-820A-69C8074D0005}"/>
          </ac:picMkLst>
        </pc:picChg>
        <pc:picChg chg="del">
          <ac:chgData name="Mark Le Messurier" userId="2b97935adedd1c4d" providerId="LiveId" clId="{AAC40768-B158-4A40-A030-708AB5BE8E7B}" dt="2023-06-15T22:37:21.259" v="22" actId="478"/>
          <ac:picMkLst>
            <pc:docMk/>
            <pc:sldMk cId="3140279706" sldId="1805"/>
            <ac:picMk id="1026" creationId="{341A95C3-15AE-4DFE-BF8D-82CEE3F15F90}"/>
          </ac:picMkLst>
        </pc:picChg>
      </pc:sldChg>
      <pc:sldChg chg="addSp delSp modSp mod modAnim">
        <pc:chgData name="Mark Le Messurier" userId="2b97935adedd1c4d" providerId="LiveId" clId="{AAC40768-B158-4A40-A030-708AB5BE8E7B}" dt="2023-06-15T20:59:53.063" v="17" actId="1038"/>
        <pc:sldMkLst>
          <pc:docMk/>
          <pc:sldMk cId="665786183" sldId="2035"/>
        </pc:sldMkLst>
        <pc:spChg chg="mod">
          <ac:chgData name="Mark Le Messurier" userId="2b97935adedd1c4d" providerId="LiveId" clId="{AAC40768-B158-4A40-A030-708AB5BE8E7B}" dt="2023-06-15T20:59:37.907" v="13" actId="1036"/>
          <ac:spMkLst>
            <pc:docMk/>
            <pc:sldMk cId="665786183" sldId="2035"/>
            <ac:spMk id="5" creationId="{9ADF78F1-F27C-457B-981E-5D4B9E43CF27}"/>
          </ac:spMkLst>
        </pc:spChg>
        <pc:picChg chg="add mod">
          <ac:chgData name="Mark Le Messurier" userId="2b97935adedd1c4d" providerId="LiveId" clId="{AAC40768-B158-4A40-A030-708AB5BE8E7B}" dt="2023-06-15T20:59:53.063" v="17" actId="1038"/>
          <ac:picMkLst>
            <pc:docMk/>
            <pc:sldMk cId="665786183" sldId="2035"/>
            <ac:picMk id="3" creationId="{D83A2469-44D0-4650-9261-F3F4A8EEDDB7}"/>
          </ac:picMkLst>
        </pc:picChg>
        <pc:picChg chg="mod">
          <ac:chgData name="Mark Le Messurier" userId="2b97935adedd1c4d" providerId="LiveId" clId="{AAC40768-B158-4A40-A030-708AB5BE8E7B}" dt="2023-06-15T20:59:47.835" v="14" actId="14100"/>
          <ac:picMkLst>
            <pc:docMk/>
            <pc:sldMk cId="665786183" sldId="2035"/>
            <ac:picMk id="4" creationId="{6B7736A6-DBCD-4BFF-A0B0-6F6A08EB1E39}"/>
          </ac:picMkLst>
        </pc:picChg>
        <pc:picChg chg="del">
          <ac:chgData name="Mark Le Messurier" userId="2b97935adedd1c4d" providerId="LiveId" clId="{AAC40768-B158-4A40-A030-708AB5BE8E7B}" dt="2023-06-15T20:58:19.728" v="1" actId="478"/>
          <ac:picMkLst>
            <pc:docMk/>
            <pc:sldMk cId="665786183" sldId="2035"/>
            <ac:picMk id="1026" creationId="{341A95C3-15AE-4DFE-BF8D-82CEE3F15F90}"/>
          </ac:picMkLst>
        </pc:picChg>
      </pc:sldChg>
    </pc:docChg>
  </pc:docChgLst>
  <pc:docChgLst>
    <pc:chgData name="Mark Le Messurier" userId="2b97935adedd1c4d" providerId="LiveId" clId="{A1A5377E-D205-4280-B297-06358123A34E}"/>
    <pc:docChg chg="addSld delSld modSld">
      <pc:chgData name="Mark Le Messurier" userId="2b97935adedd1c4d" providerId="LiveId" clId="{A1A5377E-D205-4280-B297-06358123A34E}" dt="2021-03-09T04:17:29.637" v="1" actId="47"/>
      <pc:docMkLst>
        <pc:docMk/>
      </pc:docMkLst>
      <pc:sldChg chg="del">
        <pc:chgData name="Mark Le Messurier" userId="2b97935adedd1c4d" providerId="LiveId" clId="{A1A5377E-D205-4280-B297-06358123A34E}" dt="2021-03-09T04:17:29.637" v="1" actId="47"/>
        <pc:sldMkLst>
          <pc:docMk/>
          <pc:sldMk cId="1865788202" sldId="1736"/>
        </pc:sldMkLst>
      </pc:sldChg>
      <pc:sldChg chg="add">
        <pc:chgData name="Mark Le Messurier" userId="2b97935adedd1c4d" providerId="LiveId" clId="{A1A5377E-D205-4280-B297-06358123A34E}" dt="2021-03-09T04:17:24.320" v="0"/>
        <pc:sldMkLst>
          <pc:docMk/>
          <pc:sldMk cId="3157989294" sldId="1806"/>
        </pc:sldMkLst>
      </pc:sldChg>
    </pc:docChg>
  </pc:docChgLst>
  <pc:docChgLst>
    <pc:chgData name="Mark Le Messurier" userId="2b97935adedd1c4d" providerId="LiveId" clId="{CC943926-D634-40AA-91C5-33A2C987C5E1}"/>
    <pc:docChg chg="addSld delSld modSld">
      <pc:chgData name="Mark Le Messurier" userId="2b97935adedd1c4d" providerId="LiveId" clId="{CC943926-D634-40AA-91C5-33A2C987C5E1}" dt="2022-04-29T05:11:38.753" v="51"/>
      <pc:docMkLst>
        <pc:docMk/>
      </pc:docMkLst>
      <pc:sldChg chg="del">
        <pc:chgData name="Mark Le Messurier" userId="2b97935adedd1c4d" providerId="LiveId" clId="{CC943926-D634-40AA-91C5-33A2C987C5E1}" dt="2022-04-29T05:09:12.679" v="50" actId="47"/>
        <pc:sldMkLst>
          <pc:docMk/>
          <pc:sldMk cId="3882890473" sldId="447"/>
        </pc:sldMkLst>
      </pc:sldChg>
      <pc:sldChg chg="add del modNotesTx">
        <pc:chgData name="Mark Le Messurier" userId="2b97935adedd1c4d" providerId="LiveId" clId="{CC943926-D634-40AA-91C5-33A2C987C5E1}" dt="2022-04-29T05:07:37.056" v="34" actId="115"/>
        <pc:sldMkLst>
          <pc:docMk/>
          <pc:sldMk cId="1254445096" sldId="1132"/>
        </pc:sldMkLst>
      </pc:sldChg>
      <pc:sldChg chg="del">
        <pc:chgData name="Mark Le Messurier" userId="2b97935adedd1c4d" providerId="LiveId" clId="{CC943926-D634-40AA-91C5-33A2C987C5E1}" dt="2022-04-29T04:54:11.076" v="15" actId="47"/>
        <pc:sldMkLst>
          <pc:docMk/>
          <pc:sldMk cId="87159061" sldId="1416"/>
        </pc:sldMkLst>
      </pc:sldChg>
      <pc:sldChg chg="modSp mod">
        <pc:chgData name="Mark Le Messurier" userId="2b97935adedd1c4d" providerId="LiveId" clId="{CC943926-D634-40AA-91C5-33A2C987C5E1}" dt="2022-04-21T22:54:18.648" v="14" actId="1037"/>
        <pc:sldMkLst>
          <pc:docMk/>
          <pc:sldMk cId="4157260615" sldId="1606"/>
        </pc:sldMkLst>
        <pc:picChg chg="mod">
          <ac:chgData name="Mark Le Messurier" userId="2b97935adedd1c4d" providerId="LiveId" clId="{CC943926-D634-40AA-91C5-33A2C987C5E1}" dt="2022-04-21T22:54:18.648" v="14" actId="1037"/>
          <ac:picMkLst>
            <pc:docMk/>
            <pc:sldMk cId="4157260615" sldId="1606"/>
            <ac:picMk id="4" creationId="{0A36816A-83EF-45F9-A600-D113109A4351}"/>
          </ac:picMkLst>
        </pc:picChg>
      </pc:sldChg>
      <pc:sldChg chg="del">
        <pc:chgData name="Mark Le Messurier" userId="2b97935adedd1c4d" providerId="LiveId" clId="{CC943926-D634-40AA-91C5-33A2C987C5E1}" dt="2022-04-29T04:54:11.076" v="15" actId="47"/>
        <pc:sldMkLst>
          <pc:docMk/>
          <pc:sldMk cId="1937043423" sldId="1730"/>
        </pc:sldMkLst>
      </pc:sldChg>
      <pc:sldChg chg="add del">
        <pc:chgData name="Mark Le Messurier" userId="2b97935adedd1c4d" providerId="LiveId" clId="{CC943926-D634-40AA-91C5-33A2C987C5E1}" dt="2022-04-29T04:54:15.653" v="16"/>
        <pc:sldMkLst>
          <pc:docMk/>
          <pc:sldMk cId="4214738549" sldId="1742"/>
        </pc:sldMkLst>
      </pc:sldChg>
      <pc:sldChg chg="add del">
        <pc:chgData name="Mark Le Messurier" userId="2b97935adedd1c4d" providerId="LiveId" clId="{CC943926-D634-40AA-91C5-33A2C987C5E1}" dt="2022-04-29T04:54:15.653" v="16"/>
        <pc:sldMkLst>
          <pc:docMk/>
          <pc:sldMk cId="2874606952" sldId="1809"/>
        </pc:sldMkLst>
      </pc:sldChg>
      <pc:sldChg chg="mod modShow">
        <pc:chgData name="Mark Le Messurier" userId="2b97935adedd1c4d" providerId="LiveId" clId="{CC943926-D634-40AA-91C5-33A2C987C5E1}" dt="2022-04-21T07:05:32.678" v="2" actId="729"/>
        <pc:sldMkLst>
          <pc:docMk/>
          <pc:sldMk cId="2539895976" sldId="1810"/>
        </pc:sldMkLst>
      </pc:sldChg>
      <pc:sldChg chg="modSp mod">
        <pc:chgData name="Mark Le Messurier" userId="2b97935adedd1c4d" providerId="LiveId" clId="{CC943926-D634-40AA-91C5-33A2C987C5E1}" dt="2022-04-21T07:08:55.233" v="11" actId="14100"/>
        <pc:sldMkLst>
          <pc:docMk/>
          <pc:sldMk cId="1490998216" sldId="1821"/>
        </pc:sldMkLst>
        <pc:picChg chg="mod">
          <ac:chgData name="Mark Le Messurier" userId="2b97935adedd1c4d" providerId="LiveId" clId="{CC943926-D634-40AA-91C5-33A2C987C5E1}" dt="2022-04-21T07:08:55.233" v="11" actId="14100"/>
          <ac:picMkLst>
            <pc:docMk/>
            <pc:sldMk cId="1490998216" sldId="1821"/>
            <ac:picMk id="3" creationId="{C75CEE79-2740-4A56-9308-FDCC18B5B86F}"/>
          </ac:picMkLst>
        </pc:picChg>
        <pc:picChg chg="mod">
          <ac:chgData name="Mark Le Messurier" userId="2b97935adedd1c4d" providerId="LiveId" clId="{CC943926-D634-40AA-91C5-33A2C987C5E1}" dt="2022-04-21T07:08:29.219" v="9" actId="1037"/>
          <ac:picMkLst>
            <pc:docMk/>
            <pc:sldMk cId="1490998216" sldId="1821"/>
            <ac:picMk id="7" creationId="{746AC490-FD99-4728-8D70-7A2F9A081375}"/>
          </ac:picMkLst>
        </pc:picChg>
      </pc:sldChg>
      <pc:sldChg chg="add">
        <pc:chgData name="Mark Le Messurier" userId="2b97935adedd1c4d" providerId="LiveId" clId="{CC943926-D634-40AA-91C5-33A2C987C5E1}" dt="2022-04-29T04:54:15.653" v="16"/>
        <pc:sldMkLst>
          <pc:docMk/>
          <pc:sldMk cId="3459560854" sldId="1844"/>
        </pc:sldMkLst>
      </pc:sldChg>
      <pc:sldChg chg="add modNotesTx">
        <pc:chgData name="Mark Le Messurier" userId="2b97935adedd1c4d" providerId="LiveId" clId="{CC943926-D634-40AA-91C5-33A2C987C5E1}" dt="2022-04-29T05:06:35.296" v="27" actId="115"/>
        <pc:sldMkLst>
          <pc:docMk/>
          <pc:sldMk cId="2423863642" sldId="1845"/>
        </pc:sldMkLst>
      </pc:sldChg>
      <pc:sldChg chg="addSp delSp modSp add setBg modNotesTx">
        <pc:chgData name="Mark Le Messurier" userId="2b97935adedd1c4d" providerId="LiveId" clId="{CC943926-D634-40AA-91C5-33A2C987C5E1}" dt="2022-04-29T05:08:54.965" v="49"/>
        <pc:sldMkLst>
          <pc:docMk/>
          <pc:sldMk cId="819555916" sldId="1846"/>
        </pc:sldMkLst>
        <pc:picChg chg="add mod">
          <ac:chgData name="Mark Le Messurier" userId="2b97935adedd1c4d" providerId="LiveId" clId="{CC943926-D634-40AA-91C5-33A2C987C5E1}" dt="2022-04-29T05:08:54.965" v="49"/>
          <ac:picMkLst>
            <pc:docMk/>
            <pc:sldMk cId="819555916" sldId="1846"/>
            <ac:picMk id="3" creationId="{38CB726B-7BFE-461B-AC2A-ACB10D94BAEC}"/>
          </ac:picMkLst>
        </pc:picChg>
        <pc:picChg chg="del">
          <ac:chgData name="Mark Le Messurier" userId="2b97935adedd1c4d" providerId="LiveId" clId="{CC943926-D634-40AA-91C5-33A2C987C5E1}" dt="2022-04-29T05:08:52.452" v="48" actId="478"/>
          <ac:picMkLst>
            <pc:docMk/>
            <pc:sldMk cId="819555916" sldId="1846"/>
            <ac:picMk id="1026" creationId="{686934C8-1AAB-4B67-8411-C1572BC9E0F0}"/>
          </ac:picMkLst>
        </pc:picChg>
      </pc:sldChg>
      <pc:sldChg chg="add">
        <pc:chgData name="Mark Le Messurier" userId="2b97935adedd1c4d" providerId="LiveId" clId="{CC943926-D634-40AA-91C5-33A2C987C5E1}" dt="2022-04-29T05:11:38.753" v="51"/>
        <pc:sldMkLst>
          <pc:docMk/>
          <pc:sldMk cId="3036695470" sldId="18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669E2-FCB4-4E5D-9103-C0E5140A6285}" type="datetimeFigureOut">
              <a:rPr lang="en-AU" smtClean="0"/>
              <a:pPr/>
              <a:t>28/02/2026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1CC7E-E14A-42D1-B981-9D7E0C547C19}" type="slidenum">
              <a:rPr lang="en-AU" smtClean="0"/>
              <a:pPr/>
              <a:t>‹#›</a:t>
            </a:fld>
            <a:endParaRPr lang="en-AU"/>
          </a:p>
        </p:txBody>
      </p:sp>
    </p:spTree>
    <p:extLst>
      <p:ext uri="{BB962C8B-B14F-4D97-AF65-F5344CB8AC3E}">
        <p14:creationId xmlns:p14="http://schemas.microsoft.com/office/powerpoint/2010/main" val="48576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Television_in_the_United_States"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n.wikipedia.org/wiki/Children's_television_series" TargetMode="External"/><Relationship Id="rId4" Type="http://schemas.openxmlformats.org/officeDocument/2006/relationships/hyperlink" Target="https://en.wikipedia.org/wiki/Television_in_Canada"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Good morning and a very warm welcome to our first WTB TRAINING for 2026.</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Our mission today is to introduce you to each of the 3 ‘What’s the Buzz?’ programs, plus a lot more around POSITIVE EDUCATION and NEUROAFFIRMING PRINCIPLES.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As well, this workshop gives you 6 months of free coaching from us.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So, the conversation that we begin today doesn’t finish at the end of the day.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can continue for as long as you want a relationship with us.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 one thing that brings us together, is our desire to coach young people with the skills to connect socially, feel emotionally connected and live mentally healthy lives.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err="1"/>
          </a:p>
        </p:txBody>
      </p:sp>
      <p:sp>
        <p:nvSpPr>
          <p:cNvPr id="4" name="Slide Number Placeholder 3"/>
          <p:cNvSpPr>
            <a:spLocks noGrp="1"/>
          </p:cNvSpPr>
          <p:nvPr>
            <p:ph type="sldNum" sz="quarter" idx="10"/>
          </p:nvPr>
        </p:nvSpPr>
        <p:spPr/>
        <p:txBody>
          <a:bodyPr/>
          <a:lstStyle/>
          <a:p>
            <a:fld id="{8091CC7E-E14A-42D1-B981-9D7E0C547C19}" type="slidenum">
              <a:rPr lang="en-AU" smtClean="0"/>
              <a:pPr/>
              <a:t>1</a:t>
            </a:fld>
            <a:endParaRPr lang="en-AU"/>
          </a:p>
        </p:txBody>
      </p:sp>
    </p:spTree>
    <p:extLst>
      <p:ext uri="{BB962C8B-B14F-4D97-AF65-F5344CB8AC3E}">
        <p14:creationId xmlns:p14="http://schemas.microsoft.com/office/powerpoint/2010/main" val="257122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Almost 40 years ago, the UN adopted the ‘Convention on the Rights of the Child’.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This was the first time in history, that all children were acknowledged with the right to have a long, safe and loving, CHILDHOOD because in this space, children thrive.</a:t>
            </a: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We’ve known that for 40 years.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AU" sz="1200" b="1" dirty="0">
                <a:solidFill>
                  <a:srgbClr val="FF0000"/>
                </a:solidFill>
                <a:effectLst/>
                <a:latin typeface="Calibri" panose="020F0502020204030204" pitchFamily="34" charset="0"/>
                <a:ea typeface="Times New Roman" panose="02020603050405020304" pitchFamily="18" charset="0"/>
              </a:rPr>
              <a:t> </a:t>
            </a:r>
            <a:endParaRPr lang="en-AU" sz="1200" b="1"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10</a:t>
            </a:fld>
            <a:endParaRPr lang="en-AU"/>
          </a:p>
        </p:txBody>
      </p:sp>
    </p:spTree>
    <p:extLst>
      <p:ext uri="{BB962C8B-B14F-4D97-AF65-F5344CB8AC3E}">
        <p14:creationId xmlns:p14="http://schemas.microsoft.com/office/powerpoint/2010/main" val="2554676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Suddenly, a new focus about how children should grow socially, emotionally, intellectually, even spiritually emerged.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The pressure to connect with children, and how to build their emotional intelligence started to grow.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This is still emerging in progressive schools.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75033D-EC54-4C36-8AD0-379460D02385}" type="slidenum">
              <a:rPr lang="en-AU" smtClean="0"/>
              <a:pPr/>
              <a:t>11</a:t>
            </a:fld>
            <a:endParaRPr lang="en-AU"/>
          </a:p>
        </p:txBody>
      </p:sp>
    </p:spTree>
    <p:extLst>
      <p:ext uri="{BB962C8B-B14F-4D97-AF65-F5344CB8AC3E}">
        <p14:creationId xmlns:p14="http://schemas.microsoft.com/office/powerpoint/2010/main" val="62157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Yet, despite, such understandings, today in South Australia we have more children struggling with more complex emotional and behavioural needs, at younger ages, than ever before.  Why?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a:t>
            </a: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12</a:t>
            </a:fld>
            <a:endParaRPr lang="en-AU"/>
          </a:p>
        </p:txBody>
      </p:sp>
    </p:spTree>
    <p:extLst>
      <p:ext uri="{BB962C8B-B14F-4D97-AF65-F5344CB8AC3E}">
        <p14:creationId xmlns:p14="http://schemas.microsoft.com/office/powerpoint/2010/main" val="35365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We know the answer.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 is a unique combination of negative environmental stressors we have put into the lives of children.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Our kids have walked into this; they are the victims.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These negative stress factors come to them in a way never previously experienced.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They range from families trying to keep away from menacing and destructive distractions, to keeping up with increasing - financial, emotional, and social - pressures.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There’s also the inescapable draw to a multitude of digital platforms for children and their parents. Yes, parents too!</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&lt;&lt;&lt;&lt;&lt;&lt;&lt;&lt;&lt;&lt;&lt;&lt;&lt;&lt;&lt;&lt;&lt;&lt;&lt;&lt;&lt;&lt;&lt;&lt;&lt; CONTINUE &gt;&gt;&gt;&gt;&gt;&gt;&gt;&gt;&gt;&gt;&gt;&gt;&gt;&gt;&gt;&gt;&gt;&gt;&gt;&gt;&gt;&gt;&gt;&gt;&gt;&gt;&gt;&gt;&gt;&gt;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Social media carries a unique licence; it can transmit the truth and lies about others, it allows others to transmit truth and lies about us, instantly, all the time, without consent and often without much accountability.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There’s no escaping from being plugged into the judgement of others.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for many, these stress factors play into the formation of dysfunctional family habits, routines, and communication patterns.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Not only does it impact on the mental health of young people, but is often an trigger for the tricky, anxious, righteous, reactive, and turbulent behaviour we see in kids.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This is a timely reminder that the lives of children are entirely shaped by the dynamics playing out in their environments. And these influences come at a time when our children’s brains are wiring up, vulnerable and susceptible.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you must experience these shock-waves because you do not work in a vacuum. This is the reason why your work is increasingly complex, will never be done, and will always be in progress.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 want to validate these changes because they are real.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 is a moving reminder that - “our kids have never needed us as much.”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13</a:t>
            </a:fld>
            <a:endParaRPr lang="en-AU"/>
          </a:p>
        </p:txBody>
      </p:sp>
    </p:spTree>
    <p:extLst>
      <p:ext uri="{BB962C8B-B14F-4D97-AF65-F5344CB8AC3E}">
        <p14:creationId xmlns:p14="http://schemas.microsoft.com/office/powerpoint/2010/main" val="403652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2800" b="1" dirty="0"/>
              <a:t>MARK</a:t>
            </a:r>
          </a:p>
          <a:p>
            <a:pPr>
              <a:lnSpc>
                <a:spcPct val="107000"/>
              </a:lnSpc>
              <a:spcAft>
                <a:spcPts val="800"/>
              </a:spcAft>
            </a:pPr>
            <a:endParaRPr lang="en-US" sz="2800" b="1"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u="sng" kern="100" dirty="0">
                <a:effectLst/>
                <a:latin typeface="Calibri" panose="020F0502020204030204" pitchFamily="34" charset="0"/>
                <a:ea typeface="Calibri" panose="020F0502020204030204" pitchFamily="34" charset="0"/>
                <a:cs typeface="Calibri" panose="020F0502020204030204" pitchFamily="34" charset="0"/>
              </a:rPr>
              <a:t>For too long neurodivergence was defined by the stigma of deficits, disorders, disability, limitations and being broken.  </a:t>
            </a:r>
            <a:endParaRPr lang="en-AU"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none" dirty="0">
                <a:effectLst/>
                <a:latin typeface="Calibri" panose="020F0502020204030204" pitchFamily="34" charset="0"/>
                <a:ea typeface="Calibri" panose="020F0502020204030204" pitchFamily="34" charset="0"/>
                <a:cs typeface="Calibri" panose="020F0502020204030204" pitchFamily="34" charset="0"/>
              </a:rPr>
              <a:t>Today, science and the neurodiversity movement is revolutionising the way we think about, discuss, and offer supports people on the neurodiverse spectrum.</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We now describe ADHD, Autism, anxiety, dyslexia, dyspraxia, dyscalculia, dysgraphia, just to mention a few, under the neurodivergent umbrella.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We now know through brain imaging that the ‘emotional and behavioural differences’ are the DIRECT RESULT of ‘physical differences’ in brain structures and brain function. </a:t>
            </a: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Yes, each of us are completely shaped by our neurology!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 no amount of our frustration, disapproval, or threats can change a person’s neurobiology.</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p>
          <a:p>
            <a:pPr>
              <a:lnSpc>
                <a:spcPct val="107000"/>
              </a:lnSpc>
              <a:spcAft>
                <a:spcPts val="80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b="1" i="0" u="none" dirty="0">
              <a:solidFill>
                <a:srgbClr val="111111"/>
              </a:solidFill>
              <a:effectLst/>
              <a:latin typeface="Roboto" panose="02000000000000000000" pitchFamily="2" charset="0"/>
            </a:endParaRPr>
          </a:p>
          <a:p>
            <a:endParaRPr lang="en-US" b="1" i="0" u="none" dirty="0">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u="none" dirty="0"/>
          </a:p>
          <a:p>
            <a:r>
              <a:rPr lang="en-AU" b="1" u="none" dirty="0"/>
              <a:t> </a:t>
            </a:r>
            <a:endParaRPr lang="en-AU" sz="1200" b="0" u="none" kern="1200" dirty="0">
              <a:solidFill>
                <a:schemeClr val="tx1"/>
              </a:solidFill>
              <a:effectLst/>
              <a:latin typeface="Arial" charset="0"/>
              <a:ea typeface="+mn-ea"/>
              <a:cs typeface="+mn-cs"/>
            </a:endParaRPr>
          </a:p>
          <a:p>
            <a:endParaRPr lang="en-US" sz="1200" b="1" kern="1200" dirty="0">
              <a:solidFill>
                <a:schemeClr val="tx1"/>
              </a:solidFill>
              <a:effectLst/>
              <a:latin typeface="Arial" charset="0"/>
              <a:ea typeface="+mn-ea"/>
              <a:cs typeface="+mn-cs"/>
            </a:endParaRPr>
          </a:p>
          <a:p>
            <a:endParaRPr lang="en-AU" sz="1200" kern="1200" dirty="0">
              <a:solidFill>
                <a:schemeClr val="tx1"/>
              </a:solidFill>
              <a:effectLst/>
              <a:latin typeface="Arial" charset="0"/>
              <a:ea typeface="+mn-ea"/>
              <a:cs typeface="+mn-cs"/>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14</a:t>
            </a:fld>
            <a:endParaRPr lang="en-US"/>
          </a:p>
        </p:txBody>
      </p:sp>
    </p:spTree>
    <p:extLst>
      <p:ext uri="{BB962C8B-B14F-4D97-AF65-F5344CB8AC3E}">
        <p14:creationId xmlns:p14="http://schemas.microsoft.com/office/powerpoint/2010/main" val="155843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US" sz="1800" b="1" u="sng"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Interestingly, we never say to each other, “Hey? How neurotypical are you?”</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Yet my Autistic clients are often asked, “How Autistic are you - level 1, 2 or 3?”</a:t>
            </a: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They don’t like it.</a:t>
            </a: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And nor should they.</a:t>
            </a: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It is the height of ignorance.</a:t>
            </a: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It ignores all the learning gained from understanding the DOUBLE EMPATHY PROBLEM.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15</a:t>
            </a:fld>
            <a:endParaRPr lang="en-AU"/>
          </a:p>
        </p:txBody>
      </p:sp>
    </p:spTree>
    <p:extLst>
      <p:ext uri="{BB962C8B-B14F-4D97-AF65-F5344CB8AC3E}">
        <p14:creationId xmlns:p14="http://schemas.microsoft.com/office/powerpoint/2010/main" val="165686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As well, our language around Autism is also undergoing a rapid transformation.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Today we use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We use the terms ‘autism’ or ‘autistic’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The terms; ‘On the spectrum’ and ‘ASD’ are potentially offensive.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Especially ASD because the ‘D’ in ASD stands for ‘Disorder’.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This </a:t>
            </a:r>
            <a:r>
              <a:rPr lang="en-US" sz="1800" b="1" dirty="0">
                <a:effectLst/>
                <a:latin typeface="Calibri" panose="020F0502020204030204" pitchFamily="34" charset="0"/>
                <a:ea typeface="Calibri" panose="020F0502020204030204" pitchFamily="34" charset="0"/>
                <a:cs typeface="Calibri" panose="020F0502020204030204" pitchFamily="34" charset="0"/>
              </a:rPr>
              <a:t>it is not neuroaffirming language.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Today we use co-occurring - NEVER co-morbidity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We use, passion or special interest – NEVER obsession</a:t>
            </a:r>
          </a:p>
          <a:p>
            <a:pPr marL="0" lvl="0" indent="0">
              <a:lnSpc>
                <a:spcPct val="107000"/>
              </a:lnSpc>
              <a:spcAft>
                <a:spcPts val="800"/>
              </a:spcAft>
              <a:buFont typeface="Symbol" panose="05050102010706020507" pitchFamily="18" charset="2"/>
              <a:buNone/>
              <a:tabLst>
                <a:tab pos="228600" algn="l"/>
              </a:tabLs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I no longer use the word DIAGNOSIS.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The definition of diagnosis is the discovery of an illness, disease, or sickness.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Autism is none of these. Instead, I use the word – IDENTIFICATION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We no longer use the words, symptoms or impairments but talk about characteristics or experiences.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We acknowledge barriers and attempt to minimize, or remove them using specific supports, rather than applying high and low functioning labels.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AU"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In everything we do, we try to meet the double empathy problem.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I promise to unpack this for you because it is uplifting, connecting and         empowering!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AU"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228600" algn="l"/>
              </a:tabLst>
            </a:pPr>
            <a:r>
              <a:rPr lang="en-AU" sz="1800" b="1" dirty="0">
                <a:effectLst/>
                <a:latin typeface="Calibri" panose="020F0502020204030204" pitchFamily="34" charset="0"/>
                <a:ea typeface="Calibri" panose="020F0502020204030204" pitchFamily="34" charset="0"/>
                <a:cs typeface="Calibri" panose="020F0502020204030204" pitchFamily="34" charset="0"/>
              </a:rPr>
              <a:t>And we </a:t>
            </a:r>
            <a:r>
              <a:rPr lang="en-US" sz="1800" b="1" dirty="0">
                <a:effectLst/>
                <a:latin typeface="Calibri" panose="020F0502020204030204" pitchFamily="34" charset="0"/>
                <a:ea typeface="Calibri" panose="020F0502020204030204" pitchFamily="34" charset="0"/>
                <a:cs typeface="Calibri" panose="020F0502020204030204" pitchFamily="34" charset="0"/>
              </a:rPr>
              <a:t>use words like “support,” “therapy,” “education,” and “strategies.” We avoid the words “treatments and fixes”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16</a:t>
            </a:fld>
            <a:endParaRPr lang="en-AU"/>
          </a:p>
        </p:txBody>
      </p:sp>
    </p:spTree>
    <p:extLst>
      <p:ext uri="{BB962C8B-B14F-4D97-AF65-F5344CB8AC3E}">
        <p14:creationId xmlns:p14="http://schemas.microsoft.com/office/powerpoint/2010/main" val="3980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kern="100" dirty="0">
                <a:effectLst/>
                <a:latin typeface="Calibri" panose="020F0502020204030204" pitchFamily="34" charset="0"/>
                <a:ea typeface="Aptos" panose="020B0004020202020204" pitchFamily="34" charset="0"/>
                <a:cs typeface="Times New Roman" panose="02020603050405020304" pitchFamily="18" charset="0"/>
              </a:rPr>
              <a:t>MARK</a:t>
            </a: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u="sng" kern="100" dirty="0">
                <a:effectLst/>
                <a:latin typeface="Calibri" panose="020F0502020204030204" pitchFamily="34" charset="0"/>
                <a:ea typeface="Aptos" panose="020B0004020202020204" pitchFamily="34" charset="0"/>
                <a:cs typeface="Times New Roman" panose="02020603050405020304" pitchFamily="18" charset="0"/>
              </a:rPr>
              <a:t>We no longer use the phrase - “a person with Autism”.</a:t>
            </a: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It is not neuro-affirming because it frames Autism as baggage a person carries.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truth is, their Autism is their neurotype.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It’s who they are.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 is how they see the world, process the world, and communicate with the world!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 is their identity.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15-year-old explained this to me.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She leapt up from her chair and grabbed her bag and walked around my room carrying it.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As she walked, her bag dangled about, and she said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“Here’s a person with Autism. It looks like my Autism is separate from me.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It looks like I can pick it up or put it down whenever I want.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I can’t do that. My Autism is all of me, all the time.”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While identity first language is the neuro-affirming preference, I think it’s best to ask a person about the language they prefer.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We must respect individual choice.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17</a:t>
            </a:fld>
            <a:endParaRPr lang="en-US"/>
          </a:p>
        </p:txBody>
      </p:sp>
    </p:spTree>
    <p:extLst>
      <p:ext uri="{BB962C8B-B14F-4D97-AF65-F5344CB8AC3E}">
        <p14:creationId xmlns:p14="http://schemas.microsoft.com/office/powerpoint/2010/main" val="3533159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MARK</a:t>
            </a:r>
          </a:p>
          <a:p>
            <a:pPr>
              <a:lnSpc>
                <a:spcPct val="107000"/>
              </a:lnSpc>
              <a:spcAft>
                <a:spcPts val="800"/>
              </a:spcAft>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So, parts of a neurodivergent brain look different because the brain is built and wired-up differently.</a:t>
            </a:r>
            <a:endParaRPr lang="en-AU" sz="12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And because of this, a neurodivergent brain processes the world differently.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It will always do so, because its operating system is a beautiful variation of the human rhythm.</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050505"/>
                </a:solidFill>
                <a:effectLst/>
                <a:latin typeface="inherit"/>
              </a:rPr>
              <a:t>It’s like being a fabulous Mac living in a PC world.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050505"/>
                </a:solidFill>
                <a:effectLst/>
                <a:latin typeface="inherit"/>
              </a:rPr>
              <a:t>There’s nothing wrong.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050505"/>
                </a:solidFill>
                <a:effectLst/>
                <a:latin typeface="inherit"/>
              </a:rPr>
              <a:t>Just different; and this style brings strengths, and challenges too!</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18</a:t>
            </a:fld>
            <a:endParaRPr lang="en-AU"/>
          </a:p>
        </p:txBody>
      </p:sp>
    </p:spTree>
    <p:extLst>
      <p:ext uri="{BB962C8B-B14F-4D97-AF65-F5344CB8AC3E}">
        <p14:creationId xmlns:p14="http://schemas.microsoft.com/office/powerpoint/2010/main" val="2962471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kern="100" dirty="0">
                <a:effectLst/>
                <a:latin typeface="Calibri" panose="020F0502020204030204" pitchFamily="34" charset="0"/>
                <a:ea typeface="Aptos" panose="020B0004020202020204" pitchFamily="34" charset="0"/>
                <a:cs typeface="Times New Roman" panose="02020603050405020304" pitchFamily="18" charset="0"/>
              </a:rPr>
              <a:t>But things are more complex than Mac and PC comparisons, if we are to be truly neuroaffirming.</a:t>
            </a:r>
          </a:p>
          <a:p>
            <a:pPr>
              <a:lnSpc>
                <a:spcPct val="107000"/>
              </a:lnSpc>
              <a:spcAft>
                <a:spcPts val="800"/>
              </a:spcAft>
            </a:pPr>
            <a:endParaRPr lang="en-US" sz="1800" b="1" u="sng"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u="none" kern="100" dirty="0">
                <a:effectLst/>
                <a:latin typeface="Calibri" panose="020F0502020204030204" pitchFamily="34" charset="0"/>
                <a:ea typeface="Aptos" panose="020B0004020202020204" pitchFamily="34" charset="0"/>
                <a:cs typeface="Times New Roman" panose="02020603050405020304" pitchFamily="18" charset="0"/>
              </a:rPr>
              <a:t>It’s often said that we all sit on some kind of neurodiverse spectrum. </a:t>
            </a:r>
          </a:p>
          <a:p>
            <a:pPr>
              <a:lnSpc>
                <a:spcPct val="107000"/>
              </a:lnSpc>
              <a:spcAft>
                <a:spcPts val="800"/>
              </a:spcAft>
            </a:pPr>
            <a:r>
              <a:rPr lang="en-US" sz="1800" b="1" u="none" kern="100" dirty="0">
                <a:effectLst/>
                <a:latin typeface="Calibri" panose="020F0502020204030204" pitchFamily="34" charset="0"/>
                <a:ea typeface="Aptos" panose="020B0004020202020204" pitchFamily="34" charset="0"/>
                <a:cs typeface="Times New Roman" panose="02020603050405020304" pitchFamily="18" charset="0"/>
              </a:rPr>
              <a:t>Probably.</a:t>
            </a:r>
          </a:p>
          <a:p>
            <a:pPr>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of us is unique with combinations of abilities, needs, strengths, and challenges.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BUT … we are not all neurodivergent and/or disabled.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As well … being neurodivergent is not the same as being disabled or experiencing mental illness.</a:t>
            </a: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But disability and mental illness can be linked to neurodivergence.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 must be also understood, that for many, being neurodivergent and/or disabled becomes their core identity.</a:t>
            </a:r>
          </a:p>
          <a:p>
            <a:pPr>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is </a:t>
            </a: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because everything within this person’s life is touched by it; their socialisation, cognition, communication and behaviour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It’s a consequence of their unique neurotype. </a:t>
            </a:r>
          </a:p>
          <a:p>
            <a:pPr>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Today, this commands our deep respect.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AU" sz="1800" dirty="0">
                <a:solidFill>
                  <a:srgbClr val="000000"/>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19</a:t>
            </a:fld>
            <a:endParaRPr lang="en-AU"/>
          </a:p>
        </p:txBody>
      </p:sp>
    </p:spTree>
    <p:extLst>
      <p:ext uri="{BB962C8B-B14F-4D97-AF65-F5344CB8AC3E}">
        <p14:creationId xmlns:p14="http://schemas.microsoft.com/office/powerpoint/2010/main" val="398089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 and 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Now it’s time to learn a little more about you…</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Firstly, how far have you travelled to be here today?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Is there anyone who’s home and work is OFF the map on screen?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Okay, who thinks they may have travelled the furthest?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a:t>
            </a:fld>
            <a:endParaRPr lang="en-AU"/>
          </a:p>
        </p:txBody>
      </p:sp>
    </p:spTree>
    <p:extLst>
      <p:ext uri="{BB962C8B-B14F-4D97-AF65-F5344CB8AC3E}">
        <p14:creationId xmlns:p14="http://schemas.microsoft.com/office/powerpoint/2010/main" val="421560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So, there are 2 FACTS to take away.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The FIRST is that our neurodivergent kids are not broken, not deficit, not disordered, and do not need to be fixed up.</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They simply walk to the beat of another drum.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20</a:t>
            </a:fld>
            <a:endParaRPr lang="en-AU"/>
          </a:p>
        </p:txBody>
      </p:sp>
    </p:spTree>
    <p:extLst>
      <p:ext uri="{BB962C8B-B14F-4D97-AF65-F5344CB8AC3E}">
        <p14:creationId xmlns:p14="http://schemas.microsoft.com/office/powerpoint/2010/main" val="95437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Calibri" panose="020F0502020204030204" pitchFamily="34" charset="0"/>
              </a:rPr>
              <a:t>The SECOND is they always will walk to the beat of THAT different drum.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They will grow up to be adults with Autism, or ADHD or whatever.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Calibri" panose="020F0502020204030204" pitchFamily="34" charset="0"/>
              </a:rPr>
              <a:t>Please, let’s value neurodivergence so our kids can grow into it with pride.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21</a:t>
            </a:fld>
            <a:endParaRPr lang="en-AU"/>
          </a:p>
        </p:txBody>
      </p:sp>
    </p:spTree>
    <p:extLst>
      <p:ext uri="{BB962C8B-B14F-4D97-AF65-F5344CB8AC3E}">
        <p14:creationId xmlns:p14="http://schemas.microsoft.com/office/powerpoint/2010/main" val="932247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Every so often we’re asked to explain how 'What's the Buzz?' is neuroaffirming?"</a:t>
            </a:r>
            <a:endParaRPr lang="en-AU"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It embraces that all human beings experience the social and emotional world differently.</a:t>
            </a: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All human beings have the right to express their feelings and actions in their unique and kind way.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This means we teach the ‘social and emotional code’, but equally coach that it’s perfect to show emotions, and empathy, and more, in ways that are authentic to oneself.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22</a:t>
            </a:fld>
            <a:endParaRPr lang="en-AU"/>
          </a:p>
        </p:txBody>
      </p:sp>
    </p:spTree>
    <p:extLst>
      <p:ext uri="{BB962C8B-B14F-4D97-AF65-F5344CB8AC3E}">
        <p14:creationId xmlns:p14="http://schemas.microsoft.com/office/powerpoint/2010/main" val="44633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endPar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We understand the notion of ‘masking’ where a person (especially an Autistic person) can be made to feel less, or vulnerable, and intimidated by not being true to themselves.</a:t>
            </a:r>
            <a:endParaRPr lang="en-AU"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Our goal is to show there are 100’s of social and emotional issues that crop up in life, and there are 100’s of ways to work assertively, and kindly, with them, and sometimes solve them. </a:t>
            </a:r>
          </a:p>
          <a:p>
            <a:pPr>
              <a:lnSpc>
                <a:spcPct val="107000"/>
              </a:lnSpc>
              <a:spcAft>
                <a:spcPts val="800"/>
              </a:spcAft>
            </a:pPr>
            <a:endPar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No one prescriptive way is ever right.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23</a:t>
            </a:fld>
            <a:endParaRPr lang="en-AU"/>
          </a:p>
        </p:txBody>
      </p:sp>
    </p:spTree>
    <p:extLst>
      <p:ext uri="{BB962C8B-B14F-4D97-AF65-F5344CB8AC3E}">
        <p14:creationId xmlns:p14="http://schemas.microsoft.com/office/powerpoint/2010/main" val="419823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MARK</a:t>
            </a:r>
          </a:p>
          <a:p>
            <a:pPr>
              <a:lnSpc>
                <a:spcPct val="107000"/>
              </a:lnSpc>
              <a:spcAft>
                <a:spcPts val="800"/>
              </a:spcAft>
            </a:pPr>
            <a:r>
              <a:rPr lang="en-AU" sz="18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u="sng"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The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other focus has been to bring kids together, and hold a safe environment where they can joke, laugh, lean in together, while they learn.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teaching ‘What’s the Buzz?’ has nothing to do with throwing a bunch of neurodivergents together and expecting them to come out as neurotypical.</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 essence is getting young people to interact and gradually appreciate more and more about each other’s worlds.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As this happens, we discover authentic identity – the idea that not all brains travel the same developmental pathway, and this is something to be understood and supported. Even celebrated.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24</a:t>
            </a:fld>
            <a:endParaRPr lang="en-AU"/>
          </a:p>
        </p:txBody>
      </p:sp>
    </p:spTree>
    <p:extLst>
      <p:ext uri="{BB962C8B-B14F-4D97-AF65-F5344CB8AC3E}">
        <p14:creationId xmlns:p14="http://schemas.microsoft.com/office/powerpoint/2010/main" val="230093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Does this prompt any reactions or comments?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&lt;&lt;&lt;&lt;&lt;&lt;&lt;&lt;&lt;&lt;&lt;&lt;&lt;&lt;&lt;&lt;LISTEN TO COMMENTS &gt;&gt;&gt;&gt;&gt;&gt;&gt;&gt;&gt;&gt;&gt;&gt;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defTabSz="904524">
              <a:defRPr/>
            </a:pPr>
            <a:r>
              <a:rPr lang="en-US" b="1" i="0" u="none" dirty="0">
                <a:solidFill>
                  <a:srgbClr val="050505"/>
                </a:solidFill>
                <a:effectLst/>
                <a:latin typeface="Segoe UI Historic" panose="020B0502040204020203" pitchFamily="34" charset="0"/>
              </a:rPr>
              <a:t>So, I have 2 points to make …</a:t>
            </a:r>
          </a:p>
          <a:p>
            <a:pPr defTabSz="904524">
              <a:defRPr/>
            </a:pPr>
            <a:endParaRPr lang="en-US" b="1" i="0" u="none" dirty="0">
              <a:solidFill>
                <a:srgbClr val="050505"/>
              </a:solidFill>
              <a:effectLst/>
              <a:latin typeface="Segoe UI Historic" panose="020B0502040204020203" pitchFamily="34" charset="0"/>
            </a:endParaRPr>
          </a:p>
          <a:p>
            <a:pPr marL="0" marR="0" lvl="0" indent="0" algn="l" defTabSz="904524" rtl="0" eaLnBrk="1" fontAlgn="auto" latinLnBrk="0" hangingPunct="1">
              <a:lnSpc>
                <a:spcPct val="100000"/>
              </a:lnSpc>
              <a:spcBef>
                <a:spcPts val="0"/>
              </a:spcBef>
              <a:spcAft>
                <a:spcPts val="0"/>
              </a:spcAft>
              <a:buClrTx/>
              <a:buSzTx/>
              <a:buFontTx/>
              <a:buNone/>
              <a:tabLst/>
              <a:defRPr/>
            </a:pPr>
            <a:r>
              <a:rPr lang="en-US" b="1" i="0" u="none" dirty="0">
                <a:solidFill>
                  <a:srgbClr val="050505"/>
                </a:solidFill>
                <a:effectLst/>
                <a:latin typeface="Segoe UI Historic" panose="020B0502040204020203" pitchFamily="34" charset="0"/>
              </a:rPr>
              <a:t>Firstly, we can’t change influences that are outside of our control.</a:t>
            </a:r>
          </a:p>
          <a:p>
            <a:pPr marL="0" marR="0" lvl="0" indent="0" algn="l" defTabSz="904524" rtl="0" eaLnBrk="1" fontAlgn="auto" latinLnBrk="0" hangingPunct="1">
              <a:lnSpc>
                <a:spcPct val="100000"/>
              </a:lnSpc>
              <a:spcBef>
                <a:spcPts val="0"/>
              </a:spcBef>
              <a:spcAft>
                <a:spcPts val="0"/>
              </a:spcAft>
              <a:buClrTx/>
              <a:buSzTx/>
              <a:buFontTx/>
              <a:buNone/>
              <a:tabLst/>
              <a:defRPr/>
            </a:pPr>
            <a:r>
              <a:rPr lang="en-US" b="1" i="0" u="none" dirty="0">
                <a:solidFill>
                  <a:srgbClr val="050505"/>
                </a:solidFill>
                <a:effectLst/>
                <a:latin typeface="Segoe UI Historic" panose="020B0502040204020203" pitchFamily="34" charset="0"/>
              </a:rPr>
              <a:t>But there are a bunch of things we can make a lot more of that are within our control. </a:t>
            </a:r>
          </a:p>
          <a:p>
            <a:pPr defTabSz="904524">
              <a:defRPr/>
            </a:pPr>
            <a:r>
              <a:rPr lang="en-US" b="1" i="0" u="none" dirty="0">
                <a:solidFill>
                  <a:srgbClr val="050505"/>
                </a:solidFill>
                <a:effectLst/>
                <a:latin typeface="Segoe UI Historic" panose="020B0502040204020203" pitchFamily="34" charset="0"/>
              </a:rPr>
              <a:t>This is a moment for us to take stock, to rethink our style, and make subtle changes.</a:t>
            </a:r>
          </a:p>
          <a:p>
            <a:pPr defTabSz="904524">
              <a:defRPr/>
            </a:pPr>
            <a:endParaRPr lang="en-US" b="1" i="0" u="none" dirty="0">
              <a:solidFill>
                <a:srgbClr val="050505"/>
              </a:solidFill>
              <a:effectLst/>
              <a:latin typeface="Segoe UI Historic" panose="020B0502040204020203" pitchFamily="34" charset="0"/>
            </a:endParaRPr>
          </a:p>
          <a:p>
            <a:pPr defTabSz="904524">
              <a:defRPr/>
            </a:pPr>
            <a:r>
              <a:rPr lang="en-AU" b="1" u="none" dirty="0">
                <a:solidFill>
                  <a:srgbClr val="000000"/>
                </a:solidFill>
                <a:latin typeface="Calibri" panose="020F0502020204030204" pitchFamily="34" charset="0"/>
                <a:ea typeface="Calibri" panose="020F0502020204030204" pitchFamily="34" charset="0"/>
                <a:cs typeface="Gautami" panose="020B0502040204020203" pitchFamily="34" charset="0"/>
              </a:rPr>
              <a:t>Secondly, our kids have never needed us as much.</a:t>
            </a:r>
          </a:p>
          <a:p>
            <a:pPr defTabSz="904524">
              <a:defRPr/>
            </a:pPr>
            <a:r>
              <a:rPr lang="en-AU" b="1" dirty="0">
                <a:solidFill>
                  <a:srgbClr val="000000"/>
                </a:solidFill>
                <a:latin typeface="Calibri" panose="020F0502020204030204" pitchFamily="34" charset="0"/>
                <a:ea typeface="Calibri" panose="020F0502020204030204" pitchFamily="34" charset="0"/>
                <a:cs typeface="Gautami" panose="020B0502040204020203" pitchFamily="34" charset="0"/>
              </a:rPr>
              <a:t>Most want to connect with us – even if at first, it’s somewhat on their terms.</a:t>
            </a:r>
          </a:p>
          <a:p>
            <a:pPr defTabSz="904524">
              <a:defRPr/>
            </a:pPr>
            <a:endParaRPr lang="en-US" b="1" i="0" dirty="0">
              <a:solidFill>
                <a:srgbClr val="050505"/>
              </a:solidFill>
              <a:effectLst/>
              <a:latin typeface="Segoe UI Historic" panose="020B0502040204020203" pitchFamily="34" charset="0"/>
            </a:endParaRPr>
          </a:p>
          <a:p>
            <a:pPr defTabSz="904524">
              <a:defRPr/>
            </a:pPr>
            <a:r>
              <a:rPr lang="en-US" b="1" i="0" dirty="0">
                <a:solidFill>
                  <a:srgbClr val="050505"/>
                </a:solidFill>
                <a:effectLst/>
                <a:latin typeface="Segoe UI Historic" panose="020B0502040204020203" pitchFamily="34" charset="0"/>
              </a:rPr>
              <a:t>I think there’s always room for growth within each of us– no matter how fabulous we are!</a:t>
            </a:r>
          </a:p>
          <a:p>
            <a:pPr defTabSz="904524">
              <a:defRPr/>
            </a:pPr>
            <a:r>
              <a:rPr lang="en-US" b="1" i="0" dirty="0">
                <a:solidFill>
                  <a:srgbClr val="050505"/>
                </a:solidFill>
                <a:effectLst/>
                <a:latin typeface="Segoe UI Historic" panose="020B0502040204020203" pitchFamily="34" charset="0"/>
              </a:rPr>
              <a:t>And we are fabulous!</a:t>
            </a:r>
          </a:p>
          <a:p>
            <a:pPr defTabSz="904524">
              <a:defRPr/>
            </a:pPr>
            <a:endParaRPr lang="en-US" b="1" i="0" dirty="0">
              <a:solidFill>
                <a:srgbClr val="050505"/>
              </a:solidFill>
              <a:effectLst/>
              <a:latin typeface="Segoe UI Historic" panose="020B0502040204020203" pitchFamily="34" charset="0"/>
            </a:endParaRPr>
          </a:p>
          <a:p>
            <a:br>
              <a:rPr lang="en-AU" sz="1200" b="1" kern="1200" dirty="0">
                <a:solidFill>
                  <a:schemeClr val="tx1"/>
                </a:solidFill>
                <a:effectLst/>
                <a:latin typeface="Arial" charset="0"/>
                <a:ea typeface="+mn-ea"/>
                <a:cs typeface="+mn-cs"/>
              </a:rPr>
            </a:br>
            <a:r>
              <a:rPr lang="en-AU" sz="1200" b="1"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 </a:t>
            </a:r>
          </a:p>
          <a:p>
            <a:pPr defTabSz="904524">
              <a:defRPr/>
            </a:pPr>
            <a:endParaRPr lang="en-US" b="1" i="0" dirty="0">
              <a:solidFill>
                <a:srgbClr val="050505"/>
              </a:solidFill>
              <a:effectLst/>
              <a:latin typeface="Segoe UI Historic" panose="020B0502040204020203" pitchFamily="34" charset="0"/>
            </a:endParaRPr>
          </a:p>
          <a:p>
            <a:endParaRPr lang="en-AU" b="1" u="none"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25</a:t>
            </a:fld>
            <a:endParaRPr lang="en-AU"/>
          </a:p>
        </p:txBody>
      </p:sp>
    </p:spTree>
    <p:extLst>
      <p:ext uri="{BB962C8B-B14F-4D97-AF65-F5344CB8AC3E}">
        <p14:creationId xmlns:p14="http://schemas.microsoft.com/office/powerpoint/2010/main" val="451973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NONI</a:t>
            </a:r>
          </a:p>
          <a:p>
            <a:endParaRPr lang="en-AU" sz="1200" b="1" i="0" u="sng" strike="noStrike" kern="1200" dirty="0">
              <a:solidFill>
                <a:schemeClr val="tx1"/>
              </a:solidFill>
              <a:effectLst/>
              <a:latin typeface="+mn-lt"/>
              <a:ea typeface="+mn-ea"/>
              <a:cs typeface="+mn-cs"/>
            </a:endParaRPr>
          </a:p>
          <a:p>
            <a:r>
              <a:rPr lang="en-AU" sz="1200" b="1" i="0" u="sng" strike="noStrike" kern="1200" dirty="0">
                <a:solidFill>
                  <a:schemeClr val="tx1"/>
                </a:solidFill>
                <a:effectLst/>
                <a:latin typeface="+mn-lt"/>
                <a:ea typeface="+mn-ea"/>
                <a:cs typeface="+mn-cs"/>
              </a:rPr>
              <a:t>'</a:t>
            </a:r>
            <a:r>
              <a:rPr lang="en-AU" sz="1200" b="1" i="1" u="sng" strike="noStrike" kern="1200" dirty="0">
                <a:solidFill>
                  <a:schemeClr val="tx1"/>
                </a:solidFill>
                <a:effectLst/>
                <a:latin typeface="+mn-lt"/>
                <a:ea typeface="+mn-ea"/>
                <a:cs typeface="+mn-cs"/>
              </a:rPr>
              <a:t>What's the Buzz?</a:t>
            </a:r>
            <a:r>
              <a:rPr lang="en-AU" sz="1200" b="1" i="0" u="sng" strike="noStrike" kern="1200" dirty="0">
                <a:solidFill>
                  <a:schemeClr val="tx1"/>
                </a:solidFill>
                <a:effectLst/>
                <a:latin typeface="+mn-lt"/>
                <a:ea typeface="+mn-ea"/>
                <a:cs typeface="+mn-cs"/>
              </a:rPr>
              <a:t>' is an evidenced-based program.</a:t>
            </a:r>
          </a:p>
          <a:p>
            <a:r>
              <a:rPr lang="en-AU" sz="1200" b="1" i="0" u="none" strike="noStrike" kern="1200" dirty="0">
                <a:solidFill>
                  <a:schemeClr val="tx1"/>
                </a:solidFill>
                <a:effectLst/>
                <a:latin typeface="+mn-lt"/>
                <a:ea typeface="+mn-ea"/>
                <a:cs typeface="+mn-cs"/>
              </a:rPr>
              <a:t>If you want, you can read all about the clinical trials on the ‘What’s the Buzz?’ website.</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The </a:t>
            </a:r>
            <a:r>
              <a:rPr lang="en-AU" sz="1200" b="1" i="0" kern="1200" dirty="0">
                <a:solidFill>
                  <a:schemeClr val="tx1"/>
                </a:solidFill>
                <a:effectLst/>
                <a:latin typeface="+mn-lt"/>
                <a:ea typeface="+mn-ea"/>
                <a:cs typeface="+mn-cs"/>
              </a:rPr>
              <a:t>results were outstanding.</a:t>
            </a:r>
          </a:p>
          <a:p>
            <a:r>
              <a:rPr lang="en-AU" sz="1200" b="1" i="0" kern="1200" dirty="0">
                <a:solidFill>
                  <a:schemeClr val="tx1"/>
                </a:solidFill>
                <a:effectLst/>
                <a:latin typeface="+mn-lt"/>
                <a:ea typeface="+mn-ea"/>
                <a:cs typeface="+mn-cs"/>
              </a:rPr>
              <a:t>The independent team of </a:t>
            </a:r>
            <a:r>
              <a:rPr lang="en-AU" sz="1200" b="1" i="0" u="none" strike="noStrike" kern="1200" dirty="0">
                <a:solidFill>
                  <a:schemeClr val="tx1"/>
                </a:solidFill>
                <a:effectLst/>
                <a:latin typeface="+mn-lt"/>
                <a:ea typeface="+mn-ea"/>
                <a:cs typeface="+mn-cs"/>
              </a:rPr>
              <a:t> researchers found that </a:t>
            </a:r>
            <a:r>
              <a:rPr lang="en-AU" sz="1200" b="1" i="0" kern="1200" dirty="0">
                <a:solidFill>
                  <a:schemeClr val="tx1"/>
                </a:solidFill>
                <a:effectLst/>
                <a:latin typeface="+mn-lt"/>
                <a:ea typeface="+mn-ea"/>
                <a:cs typeface="+mn-cs"/>
              </a:rPr>
              <a:t>the improvements measured in all categories were statistically significant.</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Also, keep in mind that the sample of children who took part in the clinical trials was huge – 2,000 SA students participated.</a:t>
            </a:r>
          </a:p>
          <a:p>
            <a:endParaRPr lang="en-AU"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91CC7E-E14A-42D1-B981-9D7E0C547C19}" type="slidenum">
              <a:rPr lang="en-AU" smtClean="0"/>
              <a:pPr/>
              <a:t>26</a:t>
            </a:fld>
            <a:endParaRPr lang="en-AU"/>
          </a:p>
        </p:txBody>
      </p:sp>
    </p:spTree>
    <p:extLst>
      <p:ext uri="{BB962C8B-B14F-4D97-AF65-F5344CB8AC3E}">
        <p14:creationId xmlns:p14="http://schemas.microsoft.com/office/powerpoint/2010/main" val="2721868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sng" dirty="0">
                <a:solidFill>
                  <a:schemeClr val="tx1"/>
                </a:solidFill>
                <a:effectLst/>
                <a:latin typeface="Segoe UI Historic" panose="020B0502040204020203" pitchFamily="34" charset="0"/>
              </a:rPr>
              <a:t>Noni</a:t>
            </a:r>
          </a:p>
          <a:p>
            <a:pPr algn="l"/>
            <a:endParaRPr lang="en-US" b="1" i="0" u="none" dirty="0">
              <a:solidFill>
                <a:schemeClr val="tx1"/>
              </a:solidFill>
              <a:effectLst/>
              <a:latin typeface="Segoe UI Historic" panose="020B0502040204020203" pitchFamily="34" charset="0"/>
            </a:endParaRPr>
          </a:p>
          <a:p>
            <a:pPr algn="l"/>
            <a:r>
              <a:rPr lang="en-US" b="1" i="0" u="none" dirty="0">
                <a:solidFill>
                  <a:schemeClr val="tx1"/>
                </a:solidFill>
                <a:effectLst/>
                <a:latin typeface="Segoe UI Historic" panose="020B0502040204020203" pitchFamily="34" charset="0"/>
              </a:rPr>
              <a:t>Recently, we were contacted by </a:t>
            </a:r>
            <a:r>
              <a:rPr lang="en-US" b="1" i="0" u="none" dirty="0">
                <a:solidFill>
                  <a:schemeClr val="tx1"/>
                </a:solidFill>
                <a:effectLst/>
                <a:latin typeface="inherit"/>
              </a:rPr>
              <a:t>Lisa Bettcher, an Aboriginal Education Teacher, and her colleagues at Murray Bridge North School.</a:t>
            </a:r>
          </a:p>
          <a:p>
            <a:pPr algn="l"/>
            <a:endParaRPr lang="en-US" b="1" i="0" u="none" dirty="0">
              <a:solidFill>
                <a:schemeClr val="tx1"/>
              </a:solidFill>
              <a:effectLst/>
              <a:latin typeface="inherit"/>
            </a:endParaRPr>
          </a:p>
          <a:p>
            <a:pPr algn="l"/>
            <a:r>
              <a:rPr lang="en-US" b="1" i="0" u="none" dirty="0">
                <a:solidFill>
                  <a:schemeClr val="tx1"/>
                </a:solidFill>
                <a:effectLst/>
                <a:latin typeface="inherit"/>
              </a:rPr>
              <a:t>They have adapted the EARLY LEARNERS and PRIMARY programs to </a:t>
            </a:r>
            <a:r>
              <a:rPr lang="en-US" b="1" i="0" u="none" dirty="0" err="1">
                <a:solidFill>
                  <a:schemeClr val="tx1"/>
                </a:solidFill>
                <a:effectLst/>
                <a:latin typeface="inherit"/>
              </a:rPr>
              <a:t>Ngarrindjer</a:t>
            </a:r>
            <a:r>
              <a:rPr lang="en-US" b="1" i="0" u="none" dirty="0">
                <a:solidFill>
                  <a:schemeClr val="tx1"/>
                </a:solidFill>
                <a:effectLst/>
                <a:latin typeface="inherit"/>
              </a:rPr>
              <a:t>.</a:t>
            </a:r>
          </a:p>
          <a:p>
            <a:pPr algn="l"/>
            <a:endParaRPr lang="en-US" b="1" i="0" u="none" dirty="0">
              <a:solidFill>
                <a:schemeClr val="tx1"/>
              </a:solidFill>
              <a:effectLst/>
              <a:latin typeface="inherit"/>
            </a:endParaRPr>
          </a:p>
          <a:p>
            <a:pPr algn="l"/>
            <a:r>
              <a:rPr lang="en-US" b="1" i="0" u="none" dirty="0">
                <a:solidFill>
                  <a:schemeClr val="tx1"/>
                </a:solidFill>
                <a:effectLst/>
                <a:latin typeface="inherit"/>
              </a:rPr>
              <a:t>They now have their own cultural context to teach their </a:t>
            </a:r>
            <a:r>
              <a:rPr lang="en-US" b="1" i="0" u="none" dirty="0" err="1">
                <a:solidFill>
                  <a:schemeClr val="tx1"/>
                </a:solidFill>
                <a:effectLst/>
                <a:latin typeface="inherit"/>
              </a:rPr>
              <a:t>Nunga</a:t>
            </a:r>
            <a:r>
              <a:rPr lang="en-US" b="1" i="0" u="none" dirty="0">
                <a:solidFill>
                  <a:schemeClr val="tx1"/>
                </a:solidFill>
                <a:effectLst/>
                <a:latin typeface="inherit"/>
              </a:rPr>
              <a:t> students wellbeing and language. </a:t>
            </a:r>
          </a:p>
          <a:p>
            <a:pPr algn="l"/>
            <a:endParaRPr lang="en-US" b="1" i="0" u="none" dirty="0">
              <a:solidFill>
                <a:schemeClr val="tx1"/>
              </a:solidFill>
              <a:effectLst/>
              <a:latin typeface="inherit"/>
            </a:endParaRPr>
          </a:p>
          <a:p>
            <a:pPr algn="l"/>
            <a:r>
              <a:rPr lang="en-US" b="1" i="0" u="none" dirty="0">
                <a:solidFill>
                  <a:schemeClr val="tx1"/>
                </a:solidFill>
                <a:effectLst/>
                <a:latin typeface="Segoe UI Historic" panose="020B0502040204020203" pitchFamily="34" charset="0"/>
              </a:rPr>
              <a:t>Subsequently, an Aboriginal Education Lecturer at </a:t>
            </a:r>
            <a:r>
              <a:rPr lang="en-US" b="1" i="0" u="none" dirty="0">
                <a:solidFill>
                  <a:schemeClr val="tx1"/>
                </a:solidFill>
                <a:effectLst/>
                <a:latin typeface="inherit"/>
              </a:rPr>
              <a:t>University of South Australia</a:t>
            </a:r>
            <a:r>
              <a:rPr lang="en-US" b="1" i="0" u="none" dirty="0">
                <a:solidFill>
                  <a:schemeClr val="tx1"/>
                </a:solidFill>
                <a:effectLst/>
                <a:latin typeface="Roboto" panose="02000000000000000000" pitchFamily="2" charset="0"/>
              </a:rPr>
              <a:t> has offered to write an article to recognise what Murray Bridge North is doing with ‘What’s the Buzz?’ and Aboriginal language.</a:t>
            </a:r>
          </a:p>
          <a:p>
            <a:pPr algn="l"/>
            <a:endParaRPr lang="en-US" b="1" i="0" u="none" dirty="0">
              <a:solidFill>
                <a:schemeClr val="tx1"/>
              </a:solidFill>
              <a:effectLst/>
              <a:latin typeface="Roboto" panose="02000000000000000000" pitchFamily="2" charset="0"/>
            </a:endParaRPr>
          </a:p>
          <a:p>
            <a:pPr algn="l"/>
            <a:endParaRPr lang="en-US" b="0" i="0" dirty="0">
              <a:solidFill>
                <a:srgbClr val="1C1E21"/>
              </a:solidFill>
              <a:effectLst/>
              <a:latin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27</a:t>
            </a:fld>
            <a:endParaRPr lang="en-AU"/>
          </a:p>
        </p:txBody>
      </p:sp>
    </p:spTree>
    <p:extLst>
      <p:ext uri="{BB962C8B-B14F-4D97-AF65-F5344CB8AC3E}">
        <p14:creationId xmlns:p14="http://schemas.microsoft.com/office/powerpoint/2010/main" val="293068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‘What’s the Buzz?’ is </a:t>
            </a:r>
            <a:r>
              <a:rPr lang="en-AU" sz="1200" b="1" kern="1200" dirty="0">
                <a:solidFill>
                  <a:schemeClr val="tx1"/>
                </a:solidFill>
                <a:effectLst/>
                <a:latin typeface="+mn-lt"/>
                <a:ea typeface="+mn-ea"/>
                <a:cs typeface="+mn-cs"/>
              </a:rPr>
              <a:t>built around the ‘SAFE’ criteria.</a:t>
            </a:r>
            <a:r>
              <a:rPr lang="en-US" sz="1200" b="1" kern="120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 you can see on screen this means it is a program that’s;</a:t>
            </a:r>
          </a:p>
          <a:p>
            <a:endParaRPr lang="en-AU"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SEQUENCED</a:t>
            </a:r>
            <a:r>
              <a:rPr lang="en-US" sz="1200" b="1" i="1" kern="1200" dirty="0">
                <a:solidFill>
                  <a:schemeClr val="tx1"/>
                </a:solidFill>
                <a:effectLst/>
                <a:latin typeface="+mn-lt"/>
                <a:ea typeface="+mn-ea"/>
                <a:cs typeface="+mn-cs"/>
              </a:rPr>
              <a:t>– they follow a logical break down of skills</a:t>
            </a:r>
            <a:endParaRPr lang="en-AU"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They’re ACTIVE</a:t>
            </a:r>
            <a:r>
              <a:rPr lang="en-US" sz="1200" b="1" i="1" kern="1200" dirty="0">
                <a:solidFill>
                  <a:schemeClr val="tx1"/>
                </a:solidFill>
                <a:effectLst/>
                <a:latin typeface="+mn-lt"/>
                <a:ea typeface="+mn-ea"/>
                <a:cs typeface="+mn-cs"/>
              </a:rPr>
              <a:t> - or kinesthetic. They’re all about the ‘doing’ using role-plays and rehearsal with feedback from peers</a:t>
            </a:r>
            <a:endParaRPr lang="en-AU"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They’re FOCUSSED </a:t>
            </a:r>
            <a:r>
              <a:rPr lang="en-US" sz="1200" b="1" i="1" kern="1200" dirty="0">
                <a:solidFill>
                  <a:schemeClr val="tx1"/>
                </a:solidFill>
                <a:effectLst/>
                <a:latin typeface="+mn-lt"/>
                <a:ea typeface="+mn-ea"/>
                <a:cs typeface="+mn-cs"/>
              </a:rPr>
              <a:t>– in that time is dedicated to teach specific skills</a:t>
            </a:r>
            <a:r>
              <a:rPr lang="en-US" sz="1200" b="1" kern="120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And, finally, they’re  EXPLICIT </a:t>
            </a:r>
            <a:r>
              <a:rPr lang="en-US" sz="1200" b="1" i="1" kern="1200" dirty="0">
                <a:solidFill>
                  <a:schemeClr val="tx1"/>
                </a:solidFill>
                <a:effectLst/>
                <a:latin typeface="+mn-lt"/>
                <a:ea typeface="+mn-ea"/>
                <a:cs typeface="+mn-cs"/>
              </a:rPr>
              <a:t>– by teaching the skills very specifically in each session</a:t>
            </a:r>
            <a:endParaRPr lang="en-AU" sz="1200" b="1"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‘SAFE’ criteria enables a much better transference of skills from ‘the learning situation’ to the child’s ‘POINT OF PERFORMANCE’. </a:t>
            </a:r>
          </a:p>
          <a:p>
            <a:r>
              <a:rPr lang="en-US"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28</a:t>
            </a:fld>
            <a:endParaRPr lang="en-AU"/>
          </a:p>
        </p:txBody>
      </p:sp>
    </p:spTree>
    <p:extLst>
      <p:ext uri="{BB962C8B-B14F-4D97-AF65-F5344CB8AC3E}">
        <p14:creationId xmlns:p14="http://schemas.microsoft.com/office/powerpoint/2010/main" val="3631219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NONI</a:t>
            </a:r>
          </a:p>
          <a:p>
            <a:endParaRPr lang="en-AU" sz="1200" b="1" i="0" u="sng" strike="noStrike" kern="1200" dirty="0">
              <a:solidFill>
                <a:schemeClr val="tx1"/>
              </a:solidFill>
              <a:effectLst/>
              <a:latin typeface="+mn-lt"/>
              <a:ea typeface="+mn-ea"/>
              <a:cs typeface="+mn-cs"/>
            </a:endParaRPr>
          </a:p>
          <a:p>
            <a:r>
              <a:rPr lang="en-AU" sz="1200" b="1" i="0" u="sng" strike="noStrike" kern="1200" dirty="0">
                <a:solidFill>
                  <a:schemeClr val="tx1"/>
                </a:solidFill>
                <a:effectLst/>
                <a:latin typeface="+mn-lt"/>
                <a:ea typeface="+mn-ea"/>
                <a:cs typeface="+mn-cs"/>
              </a:rPr>
              <a:t>Finding one’s tribe - or knowing how to find it - is literally lifesaving.</a:t>
            </a:r>
          </a:p>
          <a:p>
            <a:pPr fontAlgn="base"/>
            <a:r>
              <a:rPr lang="en-AU" sz="1200" b="1" i="0" u="none" strike="noStrike" kern="1200" dirty="0">
                <a:solidFill>
                  <a:schemeClr val="tx1"/>
                </a:solidFill>
                <a:effectLst/>
                <a:latin typeface="+mn-lt"/>
                <a:ea typeface="+mn-ea"/>
                <a:cs typeface="+mn-cs"/>
              </a:rPr>
              <a:t>And, the skills to do this begin early in young person’s life.</a:t>
            </a:r>
          </a:p>
          <a:p>
            <a:endParaRPr lang="en-AU" sz="1200" b="1" i="0" u="none" strike="noStrike"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As mentioned, the WHO, sees the partnership of ‘loneliness, anxiety and depression’ to be a massive global health challenge.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Most vulnerable are children, teens and the elderly. But, none of us are immune.</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we are learning are that knowing how to create friendship and </a:t>
            </a:r>
            <a:r>
              <a:rPr lang="en-AU" sz="1200" b="1" kern="1200" dirty="0">
                <a:solidFill>
                  <a:schemeClr val="tx1"/>
                </a:solidFill>
                <a:effectLst/>
                <a:latin typeface="+mn-lt"/>
                <a:ea typeface="+mn-ea"/>
                <a:cs typeface="+mn-cs"/>
              </a:rPr>
              <a:t>good community bonds are a vital protective factor against isolation and loneliness.</a:t>
            </a:r>
          </a:p>
          <a:p>
            <a:endParaRPr lang="en-AU" sz="1200" b="1" kern="1200" dirty="0">
              <a:solidFill>
                <a:schemeClr val="tx1"/>
              </a:solidFill>
              <a:effectLst/>
              <a:latin typeface="+mn-lt"/>
              <a:ea typeface="+mn-ea"/>
              <a:cs typeface="+mn-cs"/>
            </a:endParaRPr>
          </a:p>
          <a:p>
            <a:r>
              <a:rPr lang="en-GB" sz="1200" b="1" u="none" kern="1200" dirty="0">
                <a:solidFill>
                  <a:schemeClr val="tx1"/>
                </a:solidFill>
                <a:effectLst/>
                <a:latin typeface="+mn-lt"/>
                <a:ea typeface="+mn-ea"/>
                <a:cs typeface="+mn-cs"/>
              </a:rPr>
              <a:t>We see classrooms, and our BUZZ groups, as small communities that can be </a:t>
            </a:r>
            <a:r>
              <a:rPr lang="en-AU" sz="1200" b="1" u="none" kern="1200" dirty="0">
                <a:solidFill>
                  <a:schemeClr val="tx1"/>
                </a:solidFill>
                <a:effectLst/>
                <a:latin typeface="+mn-lt"/>
                <a:ea typeface="+mn-ea"/>
                <a:cs typeface="+mn-cs"/>
              </a:rPr>
              <a:t>cleverly engineered </a:t>
            </a:r>
            <a:r>
              <a:rPr lang="en-GB" sz="1200" b="1" u="none" kern="1200" dirty="0">
                <a:solidFill>
                  <a:schemeClr val="tx1"/>
                </a:solidFill>
                <a:effectLst/>
                <a:latin typeface="+mn-lt"/>
                <a:ea typeface="+mn-ea"/>
                <a:cs typeface="+mn-cs"/>
              </a:rPr>
              <a:t>so young people get to </a:t>
            </a:r>
            <a:r>
              <a:rPr lang="en-AU" sz="1200" b="1" u="none" kern="1200" dirty="0">
                <a:solidFill>
                  <a:schemeClr val="tx1"/>
                </a:solidFill>
                <a:effectLst/>
                <a:latin typeface="+mn-lt"/>
                <a:ea typeface="+mn-ea"/>
                <a:cs typeface="+mn-cs"/>
              </a:rPr>
              <a:t>feel the joy of being with peers.</a:t>
            </a:r>
          </a:p>
          <a:p>
            <a:r>
              <a:rPr lang="en-AU" sz="1200" b="1" kern="1200" dirty="0">
                <a:solidFill>
                  <a:schemeClr val="tx1"/>
                </a:solidFill>
                <a:effectLst/>
                <a:latin typeface="+mn-lt"/>
                <a:ea typeface="+mn-ea"/>
                <a:cs typeface="+mn-cs"/>
              </a:rPr>
              <a:t>What a gift to give to the young people we work with!</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fontAlgn="base"/>
            <a:r>
              <a:rPr lang="en-AU" sz="1200" b="1" kern="1200" dirty="0">
                <a:solidFill>
                  <a:schemeClr val="tx1"/>
                </a:solidFill>
                <a:effectLst/>
                <a:latin typeface="+mn-lt"/>
                <a:ea typeface="+mn-ea"/>
                <a:cs typeface="+mn-cs"/>
              </a:rPr>
              <a:t> </a:t>
            </a:r>
          </a:p>
          <a:p>
            <a:endParaRPr lang="en-AU" b="1" dirty="0"/>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29</a:t>
            </a:fld>
            <a:endParaRPr lang="en-AU"/>
          </a:p>
        </p:txBody>
      </p:sp>
    </p:spTree>
    <p:extLst>
      <p:ext uri="{BB962C8B-B14F-4D97-AF65-F5344CB8AC3E}">
        <p14:creationId xmlns:p14="http://schemas.microsoft.com/office/powerpoint/2010/main" val="203507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MARK and NONI</a:t>
            </a:r>
          </a:p>
          <a:p>
            <a:endParaRPr lang="en-AU" b="1" u="none" dirty="0"/>
          </a:p>
          <a:p>
            <a:r>
              <a:rPr lang="en-AU" b="1" u="none" dirty="0"/>
              <a:t>Next, to learn a little more about you, let’s play a game straight from ‘WTB’</a:t>
            </a:r>
          </a:p>
          <a:p>
            <a:r>
              <a:rPr lang="en-AU" b="1" u="none" dirty="0"/>
              <a:t>It’s called – “Have you ever?”</a:t>
            </a:r>
          </a:p>
          <a:p>
            <a:endParaRPr lang="en-AU" b="1" dirty="0"/>
          </a:p>
          <a:p>
            <a:r>
              <a:rPr lang="en-AU" b="1" dirty="0"/>
              <a:t>To do this, we’ll ask you some questions. </a:t>
            </a:r>
          </a:p>
          <a:p>
            <a:r>
              <a:rPr lang="en-AU" b="1" dirty="0"/>
              <a:t>If your answer is “Yes”. We’d like you to ‘stand up’ move away from your seat and sit in an empty seat somewhere else.</a:t>
            </a:r>
          </a:p>
          <a:p>
            <a:r>
              <a:rPr lang="en-AU" b="1" dirty="0"/>
              <a:t>If your answer is “No” stay seated.</a:t>
            </a:r>
          </a:p>
          <a:p>
            <a:endParaRPr lang="en-AU" b="1" dirty="0"/>
          </a:p>
          <a:p>
            <a:r>
              <a:rPr lang="en-AU" b="1" dirty="0"/>
              <a:t>Are you ready? Feel free to pop your masks on while playing if you want.</a:t>
            </a:r>
          </a:p>
          <a:p>
            <a:endParaRPr lang="en-AU" b="1" dirty="0"/>
          </a:p>
          <a:p>
            <a:r>
              <a:rPr lang="en-AU" b="1" dirty="0"/>
              <a:t>Have you ever …</a:t>
            </a:r>
          </a:p>
          <a:p>
            <a:endParaRPr lang="en-AU" b="1" dirty="0"/>
          </a:p>
          <a:p>
            <a:r>
              <a:rPr lang="en-AU" b="1" dirty="0"/>
              <a:t>… had experience teaching ‘What’s the Buzz?’?</a:t>
            </a:r>
          </a:p>
          <a:p>
            <a:r>
              <a:rPr lang="en-AU" b="1" dirty="0"/>
              <a:t>… been a teacher or leader in a school?</a:t>
            </a:r>
          </a:p>
          <a:p>
            <a:r>
              <a:rPr lang="en-AU" b="1" dirty="0"/>
              <a:t>… been a school support officer?</a:t>
            </a:r>
          </a:p>
          <a:p>
            <a:r>
              <a:rPr lang="en-AU" b="1" dirty="0"/>
              <a:t>… been a wellbeing leader?</a:t>
            </a:r>
          </a:p>
          <a:p>
            <a:r>
              <a:rPr lang="en-AU" b="1" dirty="0"/>
              <a:t>… worked in private practice or do you intend to?</a:t>
            </a:r>
          </a:p>
          <a:p>
            <a:r>
              <a:rPr lang="en-AU" b="1" dirty="0"/>
              <a:t>… been a </a:t>
            </a:r>
            <a:r>
              <a:rPr lang="en-AU" b="1" dirty="0" err="1"/>
              <a:t>speechie</a:t>
            </a:r>
            <a:r>
              <a:rPr lang="en-AU" b="1" dirty="0"/>
              <a:t>, an OT, counsellor, youth or social worker?</a:t>
            </a:r>
          </a:p>
          <a:p>
            <a:r>
              <a:rPr lang="en-AU" b="1" dirty="0"/>
              <a:t>… had a pet?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 kissed your pet?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 let your bed sleep with you at night?</a:t>
            </a:r>
          </a:p>
          <a:p>
            <a:r>
              <a:rPr lang="en-AU" b="1" dirty="0"/>
              <a:t>… thought about implementing WTB in your situation?</a:t>
            </a:r>
          </a:p>
          <a:p>
            <a:r>
              <a:rPr lang="en-AU" b="1" dirty="0"/>
              <a:t>… drank more than 4 coffees per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tx1"/>
                </a:solidFill>
                <a:latin typeface="+mn-lt"/>
              </a:rPr>
              <a:t>… had </a:t>
            </a:r>
            <a:r>
              <a:rPr lang="en-AU" sz="1200" b="1" dirty="0">
                <a:solidFill>
                  <a:srgbClr val="0000CC"/>
                </a:solidFill>
                <a:latin typeface="+mn-lt"/>
              </a:rPr>
              <a:t>a special or quirky talent?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rgbClr val="0000CC"/>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000CC"/>
                </a:solidFill>
                <a:latin typeface="+mn-lt"/>
              </a:rPr>
              <a:t>You may return to your seats.</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3</a:t>
            </a:fld>
            <a:endParaRPr lang="en-AU"/>
          </a:p>
        </p:txBody>
      </p:sp>
    </p:spTree>
    <p:extLst>
      <p:ext uri="{BB962C8B-B14F-4D97-AF65-F5344CB8AC3E}">
        <p14:creationId xmlns:p14="http://schemas.microsoft.com/office/powerpoint/2010/main" val="1131252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Here are the 2 roads that can be travelled when teaching SEL values.</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both approaches have in common is a focus on the big 8 SEL capabilities at the top left of screen.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road to the right follows an informally generated approach.</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road to the left relies more on the delivery of purpose-built programs.</a:t>
            </a:r>
            <a:endParaRPr lang="en-AU" sz="1200" kern="1200" dirty="0">
              <a:solidFill>
                <a:schemeClr val="tx1"/>
              </a:solidFill>
              <a:effectLst/>
              <a:latin typeface="+mn-lt"/>
              <a:ea typeface="+mn-ea"/>
              <a:cs typeface="+mn-cs"/>
            </a:endParaRPr>
          </a:p>
          <a:p>
            <a:endParaRPr lang="en-AU" sz="2000" b="1" u="none" kern="1200" dirty="0">
              <a:solidFill>
                <a:schemeClr val="tx1"/>
              </a:solidFill>
              <a:effectLst/>
              <a:latin typeface="+mn-lt"/>
              <a:ea typeface="+mn-ea"/>
              <a:cs typeface="+mn-cs"/>
            </a:endParaRPr>
          </a:p>
          <a:p>
            <a:endParaRPr lang="en-AU" sz="2000" b="1"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AU" sz="1200" b="1"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91CC7E-E14A-42D1-B981-9D7E0C547C19}" type="slidenum">
              <a:rPr lang="en-AU" smtClean="0"/>
              <a:pPr/>
              <a:t>30</a:t>
            </a:fld>
            <a:endParaRPr lang="en-AU"/>
          </a:p>
        </p:txBody>
      </p:sp>
    </p:spTree>
    <p:extLst>
      <p:ext uri="{BB962C8B-B14F-4D97-AF65-F5344CB8AC3E}">
        <p14:creationId xmlns:p14="http://schemas.microsoft.com/office/powerpoint/2010/main" val="424504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Here’s a glimpse of a few formally developed programs that I know a little about.</a:t>
            </a:r>
          </a:p>
          <a:p>
            <a:r>
              <a:rPr lang="en-AU" sz="1200" b="1" u="none" kern="1200" dirty="0">
                <a:solidFill>
                  <a:schemeClr val="tx1"/>
                </a:solidFill>
                <a:effectLst/>
                <a:latin typeface="+mn-lt"/>
                <a:ea typeface="+mn-ea"/>
                <a:cs typeface="+mn-cs"/>
              </a:rPr>
              <a:t>You’ll noticed </a:t>
            </a:r>
            <a:r>
              <a:rPr lang="en-AU" sz="1200" b="1" i="1" u="none" kern="1200" dirty="0">
                <a:solidFill>
                  <a:schemeClr val="tx1"/>
                </a:solidFill>
                <a:effectLst/>
                <a:latin typeface="+mn-lt"/>
                <a:ea typeface="+mn-ea"/>
                <a:cs typeface="+mn-cs"/>
              </a:rPr>
              <a:t>‘What’s the Buzz?’ </a:t>
            </a:r>
            <a:r>
              <a:rPr lang="en-AU" sz="1200" b="1" u="none" kern="1200" dirty="0">
                <a:solidFill>
                  <a:schemeClr val="tx1"/>
                </a:solidFill>
                <a:effectLst/>
                <a:latin typeface="+mn-lt"/>
                <a:ea typeface="+mn-ea"/>
                <a:cs typeface="+mn-cs"/>
              </a:rPr>
              <a:t>with these!</a:t>
            </a:r>
          </a:p>
          <a:p>
            <a:endParaRPr lang="en-AU" sz="1200" b="1"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These are planned and sequenced and programs you can buy off the shelf.</a:t>
            </a:r>
          </a:p>
          <a:p>
            <a:r>
              <a:rPr lang="en-AU" sz="1200" b="1" u="none" kern="1200" dirty="0">
                <a:solidFill>
                  <a:schemeClr val="tx1"/>
                </a:solidFill>
                <a:effectLst/>
                <a:latin typeface="+mn-lt"/>
                <a:ea typeface="+mn-ea"/>
                <a:cs typeface="+mn-cs"/>
              </a:rPr>
              <a:t>All the work has been done for you.</a:t>
            </a:r>
          </a:p>
          <a:p>
            <a:r>
              <a:rPr lang="en-AU" sz="1200" b="1" u="none" kern="1200" dirty="0">
                <a:solidFill>
                  <a:schemeClr val="tx1"/>
                </a:solidFill>
                <a:effectLst/>
                <a:latin typeface="+mn-lt"/>
                <a:ea typeface="+mn-ea"/>
                <a:cs typeface="+mn-cs"/>
              </a:rPr>
              <a:t>Some require training.</a:t>
            </a:r>
          </a:p>
          <a:p>
            <a:r>
              <a:rPr lang="en-AU" sz="1200" b="1" u="none" kern="1200" dirty="0">
                <a:solidFill>
                  <a:schemeClr val="tx1"/>
                </a:solidFill>
                <a:effectLst/>
                <a:latin typeface="+mn-lt"/>
                <a:ea typeface="+mn-ea"/>
                <a:cs typeface="+mn-cs"/>
              </a:rPr>
              <a:t>Most are ready to go!</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There’s a lot to choose from!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When choosing a program;</a:t>
            </a:r>
          </a:p>
          <a:p>
            <a:pPr marL="228600" indent="-228600">
              <a:buFont typeface="+mj-lt"/>
              <a:buAutoNum type="arabicPeriod"/>
            </a:pPr>
            <a:r>
              <a:rPr lang="en-AU" sz="1200" b="1" kern="1200" dirty="0">
                <a:solidFill>
                  <a:schemeClr val="tx1"/>
                </a:solidFill>
                <a:effectLst/>
                <a:latin typeface="+mn-lt"/>
                <a:ea typeface="+mn-ea"/>
                <a:cs typeface="+mn-cs"/>
              </a:rPr>
              <a:t>choose one you are enthusiastic about</a:t>
            </a:r>
          </a:p>
          <a:p>
            <a:pPr marL="228600" indent="-228600">
              <a:buFont typeface="+mj-lt"/>
              <a:buAutoNum type="arabicPeriod"/>
            </a:pPr>
            <a:r>
              <a:rPr lang="en-AU" sz="1200" b="1" kern="1200" dirty="0">
                <a:solidFill>
                  <a:schemeClr val="tx1"/>
                </a:solidFill>
                <a:effectLst/>
                <a:latin typeface="+mn-lt"/>
                <a:ea typeface="+mn-ea"/>
                <a:cs typeface="+mn-cs"/>
              </a:rPr>
              <a:t>one that should meet the unique needs of those you’re working with</a:t>
            </a:r>
          </a:p>
          <a:p>
            <a:pPr marL="228600" indent="-228600">
              <a:buFont typeface="+mj-lt"/>
              <a:buAutoNum type="arabicPeriod"/>
            </a:pPr>
            <a:r>
              <a:rPr lang="en-AU" sz="1200" b="1" kern="1200" dirty="0">
                <a:solidFill>
                  <a:schemeClr val="tx1"/>
                </a:solidFill>
                <a:effectLst/>
                <a:latin typeface="+mn-lt"/>
                <a:ea typeface="+mn-ea"/>
                <a:cs typeface="+mn-cs"/>
              </a:rPr>
              <a:t>a program you can embed into your group, or into the community to strengthen the culture you want to build</a:t>
            </a:r>
          </a:p>
          <a:p>
            <a:endParaRPr lang="en-AU" sz="1200" b="1" kern="1200" dirty="0">
              <a:solidFill>
                <a:schemeClr val="tx1"/>
              </a:solidFill>
              <a:effectLst/>
              <a:latin typeface="+mn-lt"/>
              <a:ea typeface="+mn-ea"/>
              <a:cs typeface="+mn-cs"/>
            </a:endParaRPr>
          </a:p>
          <a:p>
            <a:endParaRPr lang="en-AU" sz="9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31</a:t>
            </a:fld>
            <a:endParaRPr lang="en-AU"/>
          </a:p>
        </p:txBody>
      </p:sp>
    </p:spTree>
    <p:extLst>
      <p:ext uri="{BB962C8B-B14F-4D97-AF65-F5344CB8AC3E}">
        <p14:creationId xmlns:p14="http://schemas.microsoft.com/office/powerpoint/2010/main" val="2660700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For now, I’m taking you down the road to the right. </a:t>
            </a:r>
          </a:p>
          <a:p>
            <a:endParaRPr lang="en-AU" sz="1200" b="1" u="sng"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A more informal approach to SEL.</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mn-lt"/>
                <a:ea typeface="+mn-ea"/>
                <a:cs typeface="+mn-cs"/>
              </a:rPr>
              <a:t>These are often called, ‘Guided Social Interactions’.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200" b="1"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mn-lt"/>
                <a:ea typeface="+mn-ea"/>
                <a:cs typeface="+mn-cs"/>
              </a:rPr>
              <a:t>They’re </a:t>
            </a:r>
            <a:r>
              <a:rPr lang="en-AU" sz="900" b="1" u="none" kern="1200" dirty="0">
                <a:solidFill>
                  <a:schemeClr val="tx1"/>
                </a:solidFill>
                <a:effectLst/>
                <a:latin typeface="+mn-lt"/>
                <a:ea typeface="+mn-ea"/>
                <a:cs typeface="+mn-cs"/>
              </a:rPr>
              <a:t>a captivating ways to engineer situations where individuals, often in small groups, need to listen, discuss, exchange opinions, negotiate and respond to different points of view.</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b="1"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u="none" kern="1200" dirty="0">
                <a:solidFill>
                  <a:schemeClr val="tx1"/>
                </a:solidFill>
                <a:effectLst/>
                <a:latin typeface="+mn-lt"/>
                <a:ea typeface="+mn-ea"/>
                <a:cs typeface="+mn-cs"/>
              </a:rPr>
              <a:t>What follows should provide you practical TAKE AWAY ideas!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endParaRPr lang="en-AU" sz="1200" b="1"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91CC7E-E14A-42D1-B981-9D7E0C547C19}" type="slidenum">
              <a:rPr lang="en-AU" smtClean="0"/>
              <a:pPr/>
              <a:t>32</a:t>
            </a:fld>
            <a:endParaRPr lang="en-AU"/>
          </a:p>
        </p:txBody>
      </p:sp>
    </p:spTree>
    <p:extLst>
      <p:ext uri="{BB962C8B-B14F-4D97-AF65-F5344CB8AC3E}">
        <p14:creationId xmlns:p14="http://schemas.microsoft.com/office/powerpoint/2010/main" val="2373730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 MARK</a:t>
            </a:r>
          </a:p>
          <a:p>
            <a:pPr>
              <a:lnSpc>
                <a:spcPct val="107000"/>
              </a:lnSpc>
              <a:spcAft>
                <a:spcPts val="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Let’s grab a quick insight into the complexities of SEL skills by meeting one another!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This activity is straight from our EARLY LEARNER’S program.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One person begins by gently rolling the ball to someone.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As this person receives the ball they say, </a:t>
            </a:r>
            <a:r>
              <a:rPr lang="en-AU" sz="1800" b="1" i="1" dirty="0">
                <a:effectLst/>
                <a:latin typeface="Calibri" panose="020F0502020204030204" pitchFamily="34" charset="0"/>
                <a:ea typeface="Calibri" panose="020F0502020204030204" pitchFamily="34" charset="0"/>
                <a:cs typeface="Times New Roman" panose="02020603050405020304" pitchFamily="18" charset="0"/>
              </a:rPr>
              <a:t>“Thanks, and tells </a:t>
            </a: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ONE THING </a:t>
            </a:r>
            <a:r>
              <a:rPr lang="en-AU" sz="1800" b="1" i="1" dirty="0">
                <a:effectLst/>
                <a:latin typeface="Calibri" panose="020F0502020204030204" pitchFamily="34" charset="0"/>
                <a:ea typeface="Calibri" panose="020F0502020204030204" pitchFamily="34" charset="0"/>
                <a:cs typeface="Times New Roman" panose="02020603050405020304" pitchFamily="18" charset="0"/>
              </a:rPr>
              <a:t>about themselves to the group.” It may be about a physical characteristic or idiosyncrasy, about an experience, something personal, something about identity, ethnicity, interests, loves, fears and goals.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Once done, they roll the ball to another. The game continues and continues. Feel free to ask questions as you hear the most interesting things!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33</a:t>
            </a:fld>
            <a:endParaRPr lang="en-US"/>
          </a:p>
        </p:txBody>
      </p:sp>
    </p:spTree>
    <p:extLst>
      <p:ext uri="{BB962C8B-B14F-4D97-AF65-F5344CB8AC3E}">
        <p14:creationId xmlns:p14="http://schemas.microsoft.com/office/powerpoint/2010/main" val="2639152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This checklist provides a snapshot into the complexities required for successful interaction.</a:t>
            </a:r>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To have a successful interaction most of these questions must be answered in the affirmative.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And, suddenly, the depth of SEL skills unfold.</a:t>
            </a:r>
          </a:p>
          <a:p>
            <a:r>
              <a:rPr lang="en-AU" sz="1200" b="1"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endParaRPr lang="en-AU" sz="1200" kern="1200" dirty="0">
              <a:solidFill>
                <a:schemeClr val="tx1"/>
              </a:solidFill>
              <a:effectLst/>
              <a:latin typeface="Arial" charset="0"/>
              <a:ea typeface="+mn-ea"/>
              <a:cs typeface="+mn-cs"/>
            </a:endParaRPr>
          </a:p>
          <a:p>
            <a:endParaRPr lang="en-AU" dirty="0">
              <a:effectLst/>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34</a:t>
            </a:fld>
            <a:endParaRPr lang="en-AU"/>
          </a:p>
        </p:txBody>
      </p:sp>
    </p:spTree>
    <p:extLst>
      <p:ext uri="{BB962C8B-B14F-4D97-AF65-F5344CB8AC3E}">
        <p14:creationId xmlns:p14="http://schemas.microsoft.com/office/powerpoint/2010/main" val="1248244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Guided Social Interactions allows confidence and skills to grow. </a:t>
            </a:r>
            <a:endParaRPr lang="en-AU" sz="1200" u="sng"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They can awaken a desire to be with others and value them.</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Simple activities provide an engaging structure to continuously coach your group!</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35</a:t>
            </a:fld>
            <a:endParaRPr lang="en-AU"/>
          </a:p>
        </p:txBody>
      </p:sp>
    </p:spTree>
    <p:extLst>
      <p:ext uri="{BB962C8B-B14F-4D97-AF65-F5344CB8AC3E}">
        <p14:creationId xmlns:p14="http://schemas.microsoft.com/office/powerpoint/2010/main" val="1876815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What about if we play ‘Thumb Wars’?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Do you know how to play it!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But, does your partner know?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Do you both use the same rules?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How will you establish a starting point?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Will you begin with a little ‘slow motion’ practice before you go competitive?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Then what?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Will you challenge each other – start slow – help each other?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Or, will you be competitive and go for it?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What cues will you use to see if you have a competitive or cautious partner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JUST TRY TO REMEMBER THOSE SKILLS WE HAD IN THE SCREEN EARLIER!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36</a:t>
            </a:fld>
            <a:endParaRPr lang="en-US"/>
          </a:p>
        </p:txBody>
      </p:sp>
    </p:spTree>
    <p:extLst>
      <p:ext uri="{BB962C8B-B14F-4D97-AF65-F5344CB8AC3E}">
        <p14:creationId xmlns:p14="http://schemas.microsoft.com/office/powerpoint/2010/main" val="1724871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b="1" u="sng" dirty="0"/>
              <a:t>NONI</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u="sng"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b="1" u="sng" dirty="0"/>
              <a:t>Let’s move to ‘Rock, paper, scissors’.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b="1" u="sng" dirty="0"/>
              <a:t>Yes, we want it to be fun, but it’s not frivolous!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u="sng"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b="1" u="sng" dirty="0"/>
              <a:t>When working with a group, you might turn their attention to the TARGET SKILLS on screen</a:t>
            </a:r>
            <a:r>
              <a:rPr lang="en-AU" sz="900" b="1" u="sng"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You might task someone to step up and take on the role of COACH, to lead, yet be sensitive to the learner’s or group’s needs.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You might ask another to be the LEARNER and use LEARNER’s skills - to actively listen, watch, participate and seek clarification.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You may even ask someone to be an OBSERVER and REPORT BACK the skills they witnessed between group.</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Encourage them to explain why some interactions worked well and how they might have improved.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Oh? If you’re thinking this is all about teaching littlies, well, you couldn’t be more wrong.</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This is about teaching people of all ages, with and without, beautifully diverse abilities.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900" b="1" dirty="0"/>
              <a:t>This is about </a:t>
            </a:r>
            <a:r>
              <a:rPr lang="en-AU" sz="900" b="1" kern="1200" dirty="0">
                <a:solidFill>
                  <a:schemeClr val="tx1"/>
                </a:solidFill>
                <a:effectLst/>
                <a:latin typeface="+mn-lt"/>
                <a:ea typeface="+mn-ea"/>
                <a:cs typeface="+mn-cs"/>
              </a:rPr>
              <a:t>building and maintaining a social and emotional ‘sweet spot’ so these understandings and skills become culturized.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b="1" dirty="0"/>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37</a:t>
            </a:fld>
            <a:endParaRPr lang="en-US"/>
          </a:p>
        </p:txBody>
      </p:sp>
    </p:spTree>
    <p:extLst>
      <p:ext uri="{BB962C8B-B14F-4D97-AF65-F5344CB8AC3E}">
        <p14:creationId xmlns:p14="http://schemas.microsoft.com/office/powerpoint/2010/main" val="2985488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MARK</a:t>
            </a:r>
          </a:p>
          <a:p>
            <a:endParaRPr lang="en-AU" sz="1200" b="1" i="0" u="sng" strike="noStrike"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On this … the research indicates a measurable decline in ‘emotional empathy’ in males between the ages of about 13 and 16.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This decline relates to a sharp 14-fold increase in testosterone levels at this time.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As you know testosterone rouses dominant and aggressive behaviours in young males which oppose compassion, tolerance and understanding.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So, during this time it is harder for teen boys to put themselves ‘into the shoes’ of another and respond compassionately.</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As well, adolescent males around this time are often strongly influenced by social pressures telling them to ‘act like a man,’ ‘be tough’, 'hit before you get hit,' ‘suck it up’ and never show weakness by displaying emotions.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They are hugely dependent on environments and connections that deliberately engage them in this ‘empathic sweet spot’.</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And, with the tragic shadow of ‘Domestic Violence’ constantly looming over us, this is a reminder that boys don’t emerge from the womb knowing how to treat women.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It takes years of thoughtful modelling from ALL OF US for them to absorb how it’s truly done and WHY.</a:t>
            </a:r>
            <a:endParaRPr lang="en-AU" sz="1200" kern="1200" dirty="0">
              <a:solidFill>
                <a:schemeClr val="tx1"/>
              </a:solidFill>
              <a:effectLst/>
              <a:latin typeface="+mn-lt"/>
              <a:ea typeface="+mn-ea"/>
              <a:cs typeface="+mn-cs"/>
            </a:endParaRPr>
          </a:p>
          <a:p>
            <a:endParaRPr lang="en-AU" b="1" baseline="0" dirty="0"/>
          </a:p>
          <a:p>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38</a:t>
            </a:fld>
            <a:endParaRPr lang="en-AU"/>
          </a:p>
        </p:txBody>
      </p:sp>
    </p:spTree>
    <p:extLst>
      <p:ext uri="{BB962C8B-B14F-4D97-AF65-F5344CB8AC3E}">
        <p14:creationId xmlns:p14="http://schemas.microsoft.com/office/powerpoint/2010/main" val="494321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5011737" cy="3757612"/>
          </a:xfrm>
        </p:spPr>
      </p:sp>
      <p:sp>
        <p:nvSpPr>
          <p:cNvPr id="3" name="Notes Placeholder 2"/>
          <p:cNvSpPr>
            <a:spLocks noGrp="1"/>
          </p:cNvSpPr>
          <p:nvPr>
            <p:ph type="body" idx="1"/>
          </p:nvPr>
        </p:nvSpPr>
        <p:spPr/>
        <p:txBody>
          <a:bodyPr/>
          <a:lstStyle/>
          <a:p>
            <a:pPr>
              <a:lnSpc>
                <a:spcPct val="107000"/>
              </a:lnSpc>
              <a:spcAft>
                <a:spcPts val="800"/>
              </a:spcAft>
            </a:pPr>
            <a:r>
              <a:rPr lang="en-AU" sz="1800" b="1" u="sng" strike="noStrike" dirty="0">
                <a:effectLst/>
                <a:latin typeface="Calibri" panose="020F0502020204030204" pitchFamily="34" charset="0"/>
                <a:ea typeface="Calibri" panose="020F0502020204030204" pitchFamily="34" charset="0"/>
                <a:cs typeface="Times New Roman" panose="02020603050405020304" pitchFamily="18" charset="0"/>
              </a:rPr>
              <a:t>MARK</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What is it to be ‘socially and emotionally literate’?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It is to be ‘in-tune’ with what’s happening around you, and to be able to handle your emotions in a way that improves the quality of your life AND those with you.</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So, this means we talk openly to young people about their emotions, and the feelings of others.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We teach kids about the strong link between emotion and behaviour.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how to see it in themselves and in others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We share that some find it easier to self-regulate in the trickier moments, but there are loads of ideas and methods to manage everything we experience a whole lot better.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Oh? Just look at the date.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Historically, it is not that long ago.</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But progress is being made and it’s evidenced in the fact that we’re all here together enthusiastic to know more about it.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r>
              <a:rPr lang="en-AU" sz="1200" u="none" kern="1200" dirty="0">
                <a:solidFill>
                  <a:schemeClr val="tx1"/>
                </a:solidFill>
                <a:effectLst/>
                <a:latin typeface="Arial" charset="0"/>
                <a:ea typeface="+mn-ea"/>
                <a:cs typeface="+mn-cs"/>
              </a:rPr>
              <a:t> </a:t>
            </a:r>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39</a:t>
            </a:fld>
            <a:endParaRPr lang="en-US"/>
          </a:p>
        </p:txBody>
      </p:sp>
    </p:spTree>
    <p:extLst>
      <p:ext uri="{BB962C8B-B14F-4D97-AF65-F5344CB8AC3E}">
        <p14:creationId xmlns:p14="http://schemas.microsoft.com/office/powerpoint/2010/main" val="287078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b="1" i="0" u="sng" strike="noStrike" kern="1200" dirty="0">
                <a:solidFill>
                  <a:schemeClr val="tx1"/>
                </a:solidFill>
                <a:effectLst/>
                <a:latin typeface="+mn-lt"/>
                <a:ea typeface="+mn-ea"/>
                <a:cs typeface="+mn-cs"/>
              </a:rPr>
              <a:t>NONI</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b="1" i="0" u="sng" strike="noStrik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b="1" i="0" u="sng" strike="noStrike" kern="1200" dirty="0">
                <a:solidFill>
                  <a:schemeClr val="tx1"/>
                </a:solidFill>
                <a:effectLst/>
                <a:latin typeface="+mn-lt"/>
                <a:ea typeface="+mn-ea"/>
                <a:cs typeface="+mn-cs"/>
              </a:rPr>
              <a:t>‘What’s the Buzz?’ is now being used with children and adolescents in 140 countries.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b="1" i="0" u="sng" strike="noStrike" kern="1200" dirty="0">
                <a:solidFill>
                  <a:schemeClr val="tx1"/>
                </a:solidFill>
                <a:effectLst/>
                <a:latin typeface="+mn-lt"/>
                <a:ea typeface="+mn-ea"/>
                <a:cs typeface="+mn-cs"/>
              </a:rPr>
              <a:t>It has been THE QUIET ACHEIVER – it’s become global and is considered the gold standard approach.</a:t>
            </a:r>
          </a:p>
          <a:p>
            <a:endParaRPr lang="en-AU" b="1" u="sng" dirty="0"/>
          </a:p>
          <a:p>
            <a:r>
              <a:rPr lang="en-AU" b="1" u="sng" dirty="0"/>
              <a:t>So, today is an opportunity to;</a:t>
            </a:r>
          </a:p>
          <a:p>
            <a:pPr marL="171450" indent="-171450">
              <a:buFont typeface="Arial" panose="020B0604020202020204" pitchFamily="34" charset="0"/>
              <a:buChar char="•"/>
            </a:pPr>
            <a:endParaRPr lang="en-AU" b="1" u="none"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b="1" u="none" dirty="0"/>
              <a:t>Understand the depth of social and emotional literacy</a:t>
            </a:r>
            <a:r>
              <a:rPr lang="en-AU" b="1" u="none" baseline="0" dirty="0"/>
              <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b="1" u="none" baseline="0" dirty="0"/>
              <a:t>What it looks and feels like.</a:t>
            </a:r>
            <a:endParaRPr lang="en-AU" b="1" u="none" dirty="0"/>
          </a:p>
          <a:p>
            <a:pPr marL="171450" indent="-171450">
              <a:buFont typeface="Arial" panose="020B0604020202020204" pitchFamily="34" charset="0"/>
              <a:buChar char="•"/>
            </a:pPr>
            <a:r>
              <a:rPr lang="en-AU" b="1" u="none" baseline="0" dirty="0"/>
              <a:t>And, how it can become a protective factor for the mental health of children and young people</a:t>
            </a:r>
          </a:p>
          <a:p>
            <a:pPr marL="171450" indent="-171450">
              <a:buFont typeface="Arial" panose="020B0604020202020204" pitchFamily="34" charset="0"/>
              <a:buChar char="•"/>
            </a:pPr>
            <a:endParaRPr lang="en-AU" b="1" u="none" baseline="0" dirty="0"/>
          </a:p>
          <a:p>
            <a:pPr marL="0" indent="0">
              <a:buFont typeface="Arial" panose="020B0604020202020204" pitchFamily="34" charset="0"/>
              <a:buNone/>
            </a:pPr>
            <a:r>
              <a:rPr lang="en-AU" b="1" u="none" dirty="0"/>
              <a:t>And, finally, today is an opportunity to discover how you might use the program to enhance your situation.</a:t>
            </a:r>
          </a:p>
          <a:p>
            <a:endParaRPr lang="en-AU" sz="1200" b="1" u="none" kern="1200" dirty="0">
              <a:solidFill>
                <a:schemeClr val="tx1"/>
              </a:solidFill>
              <a:effectLst/>
              <a:latin typeface="+mn-lt"/>
              <a:ea typeface="+mn-ea"/>
              <a:cs typeface="+mn-cs"/>
            </a:endParaRPr>
          </a:p>
          <a:p>
            <a:endParaRPr lang="en-AU" sz="1200" b="1" u="none"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b="1" u="none" dirty="0"/>
          </a:p>
          <a:p>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4</a:t>
            </a:fld>
            <a:endParaRPr lang="en-AU" dirty="0"/>
          </a:p>
        </p:txBody>
      </p:sp>
    </p:spTree>
    <p:extLst>
      <p:ext uri="{BB962C8B-B14F-4D97-AF65-F5344CB8AC3E}">
        <p14:creationId xmlns:p14="http://schemas.microsoft.com/office/powerpoint/2010/main" val="2609491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MARK</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The research tells us 4 FACTS about teaching. They are on screen.</a:t>
            </a:r>
          </a:p>
          <a:p>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r>
              <a:rPr lang="en-GB" sz="1200" b="1" kern="1200" dirty="0">
                <a:solidFill>
                  <a:schemeClr val="tx1"/>
                </a:solidFill>
                <a:effectLst/>
                <a:latin typeface="+mn-lt"/>
                <a:ea typeface="+mn-ea"/>
                <a:cs typeface="+mn-cs"/>
              </a:rPr>
              <a:t>And, to the second question; can anyone teach it?</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shift in emphasis to support young people find a ‘broader definition of success’ is not an ‘easy fit’ for some educators; teachers and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While it can be easily integrated into a family, class or a group’s culture</a:t>
            </a:r>
            <a:r>
              <a:rPr lang="en-GB" sz="1200" b="1" u="sng"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it will feel foreign to those who’ve not experienced it in their formative years or work in a space where it’s been absent.</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endParaRPr lang="en-US" sz="1200" b="1"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40</a:t>
            </a:fld>
            <a:endParaRPr lang="en-AU"/>
          </a:p>
        </p:txBody>
      </p:sp>
    </p:spTree>
    <p:extLst>
      <p:ext uri="{BB962C8B-B14F-4D97-AF65-F5344CB8AC3E}">
        <p14:creationId xmlns:p14="http://schemas.microsoft.com/office/powerpoint/2010/main" val="2239906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MARK</a:t>
            </a:r>
          </a:p>
          <a:p>
            <a:endParaRPr lang="en-AU" sz="1200" b="1" i="0" u="sng" strike="noStrike" kern="1200" dirty="0">
              <a:solidFill>
                <a:schemeClr val="tx1"/>
              </a:solidFill>
              <a:effectLst/>
              <a:latin typeface="+mn-lt"/>
              <a:ea typeface="+mn-ea"/>
              <a:cs typeface="+mn-cs"/>
            </a:endParaRPr>
          </a:p>
          <a:p>
            <a:r>
              <a:rPr lang="en-AU" sz="1200" b="1" i="0" u="sng" strike="noStrike" kern="1200" dirty="0">
                <a:solidFill>
                  <a:schemeClr val="tx1"/>
                </a:solidFill>
                <a:effectLst/>
                <a:latin typeface="+mn-lt"/>
                <a:ea typeface="+mn-ea"/>
                <a:cs typeface="+mn-cs"/>
              </a:rPr>
              <a:t>A ‘Socially and emotionally literate’ environment’ offers the opportunity to introduce Dan Siegel’s hand model of the brain to give them something physical to base their thinking on!</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To do this, hold up your fist with your thumb tucked into the centre of it. </a:t>
            </a:r>
          </a:p>
          <a:p>
            <a:r>
              <a:rPr lang="en-AU" sz="1200" b="1" i="0" u="none" strike="noStrike" kern="1200" dirty="0">
                <a:solidFill>
                  <a:schemeClr val="tx1"/>
                </a:solidFill>
                <a:effectLst/>
                <a:latin typeface="+mn-lt"/>
                <a:ea typeface="+mn-ea"/>
                <a:cs typeface="+mn-cs"/>
              </a:rPr>
              <a:t>Turn your fist to the side so students are looking at a profile of the brain. Get them to do the same.</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The fingers wrapped around your thumb represent the brain’s frontal cortex, and the thumb is the limbic area.</a:t>
            </a:r>
          </a:p>
          <a:p>
            <a:r>
              <a:rPr lang="en-AU" sz="1200" b="1" i="0" u="none" strike="noStrike" kern="1200" dirty="0">
                <a:solidFill>
                  <a:schemeClr val="tx1"/>
                </a:solidFill>
                <a:effectLst/>
                <a:latin typeface="+mn-lt"/>
                <a:ea typeface="+mn-ea"/>
                <a:cs typeface="+mn-cs"/>
              </a:rPr>
              <a:t> </a:t>
            </a:r>
          </a:p>
          <a:p>
            <a:r>
              <a:rPr lang="en-AU" sz="1200" b="1" i="0" u="none" strike="noStrike" kern="1200" dirty="0">
                <a:solidFill>
                  <a:schemeClr val="tx1"/>
                </a:solidFill>
                <a:effectLst/>
                <a:latin typeface="+mn-lt"/>
                <a:ea typeface="+mn-ea"/>
                <a:cs typeface="+mn-cs"/>
              </a:rPr>
              <a:t>In the limbic area has connections upwards to the frontal cortex, and downwards to brainstem. </a:t>
            </a:r>
          </a:p>
          <a:p>
            <a:r>
              <a:rPr lang="en-AU" sz="1200" b="1" i="0" u="none" strike="noStrike" kern="1200" dirty="0">
                <a:solidFill>
                  <a:schemeClr val="tx1"/>
                </a:solidFill>
                <a:effectLst/>
                <a:latin typeface="+mn-lt"/>
                <a:ea typeface="+mn-ea"/>
                <a:cs typeface="+mn-cs"/>
              </a:rPr>
              <a:t>The brainstem is connected to the body through a number of regions including the spinal cord which is represented by your wrist. </a:t>
            </a:r>
          </a:p>
          <a:p>
            <a:r>
              <a:rPr lang="en-AU" sz="1200" b="1" i="0" u="none" strike="noStrike" kern="1200" dirty="0">
                <a:solidFill>
                  <a:schemeClr val="tx1"/>
                </a:solidFill>
                <a:effectLst/>
                <a:latin typeface="+mn-lt"/>
                <a:ea typeface="+mn-ea"/>
                <a:cs typeface="+mn-cs"/>
              </a:rPr>
              <a:t>The brainstem takes in information from the body and helps to regulate breathing, digestion and heart function. It also has the amygdala, which creates the fight, flight, freeze and faint response that happen when we feel threatened.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When brain systems are not integrated the brain becomes unbalanced, chaotic, wild and rigid.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Now, flip your fingers and thumb right out and explain to students this is when we’ flip our lids’ or ‘lose it’.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Look at the fingers; the prefrontal cortex is no longer connected and working.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And look at your thumb (our feelings). All our sensitive feelings are no longer being kept safe by our prefrontal cortex, but are hanging out, unprotected and hurting by an compromised limbic system. </a:t>
            </a:r>
          </a:p>
          <a:p>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What we’ve just done is powerful.</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We know from brain imaging studies that this knowledge helps direct our attention to areas that help activate the regions capable of supporting us.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And, with practice, every child (even us) can improve the function of our brain.</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We know that for a fact.</a:t>
            </a:r>
            <a:endParaRPr lang="en-AU" sz="1200" kern="1200" dirty="0">
              <a:solidFill>
                <a:schemeClr val="tx1"/>
              </a:solidFill>
              <a:effectLst/>
              <a:latin typeface="+mn-lt"/>
              <a:ea typeface="+mn-ea"/>
              <a:cs typeface="+mn-cs"/>
            </a:endParaRPr>
          </a:p>
          <a:p>
            <a:endParaRPr lang="en-AU" sz="1200" b="1" i="0" u="none" strike="noStrike" kern="1200" dirty="0">
              <a:solidFill>
                <a:schemeClr val="tx1"/>
              </a:solidFill>
              <a:effectLst/>
              <a:latin typeface="+mn-lt"/>
              <a:ea typeface="+mn-ea"/>
              <a:cs typeface="+mn-cs"/>
            </a:endParaRPr>
          </a:p>
          <a:p>
            <a:endParaRPr lang="en-AU" sz="1200" b="1" i="0" u="none" strike="noStrike" kern="1200" dirty="0">
              <a:solidFill>
                <a:schemeClr val="tx1"/>
              </a:solidFill>
              <a:effectLst/>
              <a:latin typeface="+mn-lt"/>
              <a:ea typeface="+mn-ea"/>
              <a:cs typeface="+mn-cs"/>
            </a:endParaRPr>
          </a:p>
          <a:p>
            <a:endParaRPr lang="en-AU" sz="1200" b="1" i="0" u="none" strike="noStrik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41</a:t>
            </a:fld>
            <a:endParaRPr lang="en-AU"/>
          </a:p>
        </p:txBody>
      </p:sp>
    </p:spTree>
    <p:extLst>
      <p:ext uri="{BB962C8B-B14F-4D97-AF65-F5344CB8AC3E}">
        <p14:creationId xmlns:p14="http://schemas.microsoft.com/office/powerpoint/2010/main" val="4105981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Another way to set young people of all ages up is to play ‘Noughts and Crosses’ for a few minutes.</a:t>
            </a:r>
            <a:endParaRPr lang="en-AU" sz="1200"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 </a:t>
            </a:r>
            <a:endParaRPr lang="en-AU" sz="1200"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Again, this isn’t as easy as it first appears.</a:t>
            </a:r>
            <a:endParaRPr lang="en-AU" sz="1200"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Often, one player can dominate over another, and a bad feelings can quickly emerge for the losing player.</a:t>
            </a:r>
            <a:endParaRPr lang="en-AU" sz="1200"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 </a:t>
            </a:r>
            <a:endParaRPr lang="en-AU" sz="1200" u="none" kern="1200" dirty="0">
              <a:solidFill>
                <a:schemeClr val="tx1"/>
              </a:solidFill>
              <a:effectLst/>
              <a:latin typeface="+mn-lt"/>
              <a:ea typeface="+mn-ea"/>
              <a:cs typeface="+mn-cs"/>
            </a:endParaRPr>
          </a:p>
          <a:p>
            <a:r>
              <a:rPr lang="en-AU" sz="1400" b="1" dirty="0"/>
              <a:t>Draw their attention to the TARGET SKILLS </a:t>
            </a:r>
          </a:p>
          <a:p>
            <a:r>
              <a:rPr lang="en-AU" sz="1200" b="1" u="none" kern="1200" dirty="0">
                <a:solidFill>
                  <a:schemeClr val="tx1"/>
                </a:solidFill>
                <a:effectLst/>
                <a:latin typeface="+mn-lt"/>
                <a:ea typeface="+mn-ea"/>
                <a:cs typeface="+mn-cs"/>
              </a:rPr>
              <a:t>Why not give each of the players a role so the focus skills are at the fore. </a:t>
            </a:r>
            <a:endParaRPr lang="en-AU"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u="sng" dirty="0"/>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42</a:t>
            </a:fld>
            <a:endParaRPr lang="en-US"/>
          </a:p>
        </p:txBody>
      </p:sp>
    </p:spTree>
    <p:extLst>
      <p:ext uri="{BB962C8B-B14F-4D97-AF65-F5344CB8AC3E}">
        <p14:creationId xmlns:p14="http://schemas.microsoft.com/office/powerpoint/2010/main" val="229293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u="none" dirty="0"/>
              <a:t>NONI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i="0" u="none" dirty="0"/>
          </a:p>
          <a:p>
            <a:r>
              <a:rPr lang="en-AU" sz="1200" b="1" u="sng" kern="1200" dirty="0">
                <a:solidFill>
                  <a:schemeClr val="tx1"/>
                </a:solidFill>
                <a:effectLst/>
                <a:latin typeface="+mn-lt"/>
                <a:ea typeface="+mn-ea"/>
                <a:cs typeface="+mn-cs"/>
              </a:rPr>
              <a:t>There’s ‘Dots and boxes’ and ‘Connect four’</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Old school and online versions!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43</a:t>
            </a:fld>
            <a:endParaRPr lang="en-US"/>
          </a:p>
        </p:txBody>
      </p:sp>
    </p:spTree>
    <p:extLst>
      <p:ext uri="{BB962C8B-B14F-4D97-AF65-F5344CB8AC3E}">
        <p14:creationId xmlns:p14="http://schemas.microsoft.com/office/powerpoint/2010/main" val="2545585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kern="1200" dirty="0">
                <a:solidFill>
                  <a:schemeClr val="tx1"/>
                </a:solidFill>
                <a:effectLst/>
                <a:latin typeface="+mn-lt"/>
                <a:ea typeface="+mn-ea"/>
                <a:cs typeface="+mn-cs"/>
              </a:rPr>
              <a:t>NONI</a:t>
            </a:r>
          </a:p>
          <a:p>
            <a:endParaRPr lang="en-AU" sz="1200" b="1" i="0" u="sng" kern="1200" dirty="0">
              <a:solidFill>
                <a:schemeClr val="tx1"/>
              </a:solidFill>
              <a:effectLst/>
              <a:latin typeface="+mn-lt"/>
              <a:ea typeface="+mn-ea"/>
              <a:cs typeface="+mn-cs"/>
            </a:endParaRPr>
          </a:p>
          <a:p>
            <a:r>
              <a:rPr lang="en-AU" sz="1200" b="1" i="0" u="sng" kern="1200" dirty="0">
                <a:solidFill>
                  <a:schemeClr val="tx1"/>
                </a:solidFill>
                <a:effectLst/>
                <a:latin typeface="+mn-lt"/>
                <a:ea typeface="+mn-ea"/>
                <a:cs typeface="+mn-cs"/>
              </a:rPr>
              <a:t>What about, Pictionary? </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i="0" u="none" kern="1200" dirty="0">
                <a:solidFill>
                  <a:schemeClr val="tx1"/>
                </a:solidFill>
                <a:effectLst/>
                <a:latin typeface="+mn-lt"/>
                <a:ea typeface="+mn-ea"/>
                <a:cs typeface="+mn-cs"/>
              </a:rPr>
              <a:t>It’s the classic charades word-guessing game. </a:t>
            </a:r>
            <a:endParaRPr lang="en-AU" sz="1200" b="0" i="0" u="none" kern="1200" dirty="0">
              <a:solidFill>
                <a:schemeClr val="tx1"/>
              </a:solidFill>
              <a:effectLst/>
              <a:latin typeface="+mn-lt"/>
              <a:ea typeface="+mn-ea"/>
              <a:cs typeface="+mn-cs"/>
            </a:endParaRPr>
          </a:p>
          <a:p>
            <a:endParaRPr lang="en-AU" sz="1200" b="1" i="0" u="none" kern="1200" dirty="0">
              <a:solidFill>
                <a:schemeClr val="tx1"/>
              </a:solidFill>
              <a:effectLst/>
              <a:latin typeface="+mn-lt"/>
              <a:ea typeface="+mn-ea"/>
              <a:cs typeface="+mn-cs"/>
            </a:endParaRPr>
          </a:p>
          <a:p>
            <a:endParaRPr lang="en-AU" sz="1200" b="1" i="0" u="none" kern="1200" dirty="0">
              <a:solidFill>
                <a:schemeClr val="tx1"/>
              </a:solidFill>
              <a:effectLst/>
              <a:latin typeface="+mn-lt"/>
              <a:ea typeface="+mn-ea"/>
              <a:cs typeface="+mn-cs"/>
            </a:endParaRPr>
          </a:p>
          <a:p>
            <a:r>
              <a:rPr lang="en-AU" sz="1200" b="1" i="0" u="none" kern="1200" dirty="0">
                <a:solidFill>
                  <a:schemeClr val="tx1"/>
                </a:solidFill>
                <a:effectLst/>
                <a:latin typeface="+mn-lt"/>
                <a:ea typeface="+mn-ea"/>
                <a:cs typeface="+mn-cs"/>
              </a:rPr>
              <a:t>And, it’s great for small groups who are getting to know each other</a:t>
            </a:r>
            <a:endParaRPr lang="en-AU" sz="1200" i="0" u="none" kern="1200" dirty="0">
              <a:solidFill>
                <a:schemeClr val="tx1"/>
              </a:solidFill>
              <a:effectLst/>
              <a:latin typeface="+mn-lt"/>
              <a:ea typeface="+mn-ea"/>
              <a:cs typeface="+mn-cs"/>
            </a:endParaRPr>
          </a:p>
          <a:p>
            <a:r>
              <a:rPr lang="en-AU" sz="1200" b="1" i="0" u="none" kern="1200" dirty="0">
                <a:solidFill>
                  <a:schemeClr val="tx1"/>
                </a:solidFill>
                <a:effectLst/>
                <a:latin typeface="+mn-lt"/>
                <a:ea typeface="+mn-ea"/>
                <a:cs typeface="+mn-cs"/>
              </a:rPr>
              <a:t>This game is a lot of fun for ages 10 years and older. </a:t>
            </a:r>
            <a:endParaRPr lang="en-AU" sz="1200" i="0" u="none"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b="1" u="none"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44</a:t>
            </a:fld>
            <a:endParaRPr lang="en-AU"/>
          </a:p>
        </p:txBody>
      </p:sp>
    </p:spTree>
    <p:extLst>
      <p:ext uri="{BB962C8B-B14F-4D97-AF65-F5344CB8AC3E}">
        <p14:creationId xmlns:p14="http://schemas.microsoft.com/office/powerpoint/2010/main" val="1552101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b="1" u="sng" kern="1200" dirty="0">
                <a:solidFill>
                  <a:schemeClr val="tx1"/>
                </a:solidFill>
                <a:effectLst/>
                <a:latin typeface="+mn-lt"/>
                <a:ea typeface="+mn-ea"/>
                <a:cs typeface="+mn-cs"/>
              </a:rPr>
              <a:t>NONI</a:t>
            </a:r>
          </a:p>
          <a:p>
            <a:endParaRPr lang="en-AU" sz="900" b="1" u="sng" kern="1200" dirty="0">
              <a:solidFill>
                <a:schemeClr val="tx1"/>
              </a:solidFill>
              <a:effectLst/>
              <a:latin typeface="+mn-lt"/>
              <a:ea typeface="+mn-ea"/>
              <a:cs typeface="+mn-cs"/>
            </a:endParaRPr>
          </a:p>
          <a:p>
            <a:r>
              <a:rPr lang="en-AU" sz="900" b="1" u="sng" kern="1200" dirty="0">
                <a:solidFill>
                  <a:schemeClr val="tx1"/>
                </a:solidFill>
                <a:effectLst/>
                <a:latin typeface="+mn-lt"/>
                <a:ea typeface="+mn-ea"/>
                <a:cs typeface="+mn-cs"/>
              </a:rPr>
              <a:t>And, Monopoly Deal, but be warned – it is delightfully provocative.</a:t>
            </a:r>
          </a:p>
          <a:p>
            <a:endParaRPr lang="en-AU" sz="900" b="1" kern="1200" dirty="0">
              <a:solidFill>
                <a:schemeClr val="tx1"/>
              </a:solidFill>
              <a:effectLst/>
              <a:latin typeface="+mn-lt"/>
              <a:ea typeface="+mn-ea"/>
              <a:cs typeface="+mn-cs"/>
            </a:endParaRPr>
          </a:p>
          <a:p>
            <a:r>
              <a:rPr lang="en-AU" sz="900" b="1" kern="1200" dirty="0">
                <a:solidFill>
                  <a:schemeClr val="tx1"/>
                </a:solidFill>
                <a:effectLst/>
                <a:latin typeface="+mn-lt"/>
                <a:ea typeface="+mn-ea"/>
                <a:cs typeface="+mn-cs"/>
              </a:rPr>
              <a:t>The aim is to collect properties and steal from your opponents. And, other players will steal from you too! </a:t>
            </a:r>
          </a:p>
          <a:p>
            <a:r>
              <a:rPr lang="en-AU" sz="900" b="1" kern="1200" dirty="0">
                <a:solidFill>
                  <a:schemeClr val="tx1"/>
                </a:solidFill>
                <a:effectLst/>
                <a:latin typeface="+mn-lt"/>
                <a:ea typeface="+mn-ea"/>
                <a:cs typeface="+mn-cs"/>
              </a:rPr>
              <a:t>It plays between up to five players, takes about twenty minutes to play and has a free Shuffle app.</a:t>
            </a:r>
          </a:p>
          <a:p>
            <a:endParaRPr lang="en-AU" dirty="0"/>
          </a:p>
        </p:txBody>
      </p:sp>
      <p:sp>
        <p:nvSpPr>
          <p:cNvPr id="4" name="Slide Number Placeholder 3"/>
          <p:cNvSpPr>
            <a:spLocks noGrp="1"/>
          </p:cNvSpPr>
          <p:nvPr>
            <p:ph type="sldNum" sz="quarter" idx="5"/>
          </p:nvPr>
        </p:nvSpPr>
        <p:spPr/>
        <p:txBody>
          <a:bodyPr/>
          <a:lstStyle/>
          <a:p>
            <a:fld id="{BACA1D4D-7FCA-4DAB-A040-72AA0AACD262}" type="slidenum">
              <a:rPr lang="en-AU" smtClean="0"/>
              <a:t>45</a:t>
            </a:fld>
            <a:endParaRPr lang="en-AU"/>
          </a:p>
        </p:txBody>
      </p:sp>
    </p:spTree>
    <p:extLst>
      <p:ext uri="{BB962C8B-B14F-4D97-AF65-F5344CB8AC3E}">
        <p14:creationId xmlns:p14="http://schemas.microsoft.com/office/powerpoint/2010/main" val="1107651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b="1" u="sng" strike="noStrike" kern="1200" dirty="0">
                <a:solidFill>
                  <a:schemeClr val="tx1"/>
                </a:solidFill>
                <a:effectLst/>
                <a:latin typeface="+mn-lt"/>
                <a:ea typeface="+mn-ea"/>
                <a:cs typeface="+mn-cs"/>
              </a:rPr>
              <a:t>NONI</a:t>
            </a:r>
          </a:p>
          <a:p>
            <a:endParaRPr lang="en-AU" sz="900" b="1" u="sng" strike="noStrike" kern="1200" dirty="0">
              <a:solidFill>
                <a:schemeClr val="tx1"/>
              </a:solidFill>
              <a:effectLst/>
              <a:latin typeface="+mn-lt"/>
              <a:ea typeface="+mn-ea"/>
              <a:cs typeface="+mn-cs"/>
            </a:endParaRPr>
          </a:p>
          <a:p>
            <a:r>
              <a:rPr lang="en-AU" sz="900" b="1" u="sng" strike="noStrike" kern="1200" dirty="0">
                <a:solidFill>
                  <a:schemeClr val="tx1"/>
                </a:solidFill>
                <a:effectLst/>
                <a:latin typeface="+mn-lt"/>
                <a:ea typeface="+mn-ea"/>
                <a:cs typeface="+mn-cs"/>
              </a:rPr>
              <a:t>Battleship is a game for two players, or two teams of 2 players can battle.</a:t>
            </a:r>
          </a:p>
          <a:p>
            <a:endParaRPr lang="en-AU" sz="900" b="1" u="none" strike="noStrike" kern="1200" dirty="0">
              <a:solidFill>
                <a:schemeClr val="tx1"/>
              </a:solidFill>
              <a:effectLst/>
              <a:latin typeface="+mn-lt"/>
              <a:ea typeface="+mn-ea"/>
              <a:cs typeface="+mn-cs"/>
            </a:endParaRPr>
          </a:p>
          <a:p>
            <a:r>
              <a:rPr lang="en-AU" sz="900" b="1" u="none" strike="noStrike" kern="1200" dirty="0">
                <a:solidFill>
                  <a:schemeClr val="tx1"/>
                </a:solidFill>
                <a:effectLst/>
                <a:latin typeface="+mn-lt"/>
                <a:ea typeface="+mn-ea"/>
                <a:cs typeface="+mn-cs"/>
              </a:rPr>
              <a:t>There’s the standard game onscreen and also an online version.</a:t>
            </a:r>
          </a:p>
          <a:p>
            <a:endParaRPr lang="en-AU" sz="900" b="1" u="none" strike="noStrike" kern="1200" dirty="0">
              <a:solidFill>
                <a:schemeClr val="tx1"/>
              </a:solidFill>
              <a:effectLst/>
              <a:latin typeface="+mn-lt"/>
              <a:ea typeface="+mn-ea"/>
              <a:cs typeface="+mn-cs"/>
            </a:endParaRPr>
          </a:p>
          <a:p>
            <a:r>
              <a:rPr lang="en-AU" sz="900" b="1" u="none" strike="noStrike" kern="1200" dirty="0">
                <a:solidFill>
                  <a:schemeClr val="tx1"/>
                </a:solidFill>
                <a:effectLst/>
                <a:latin typeface="+mn-lt"/>
                <a:ea typeface="+mn-ea"/>
                <a:cs typeface="+mn-cs"/>
              </a:rPr>
              <a:t>The game involves listening, remembering, organising, critical thinking and pure luck!</a:t>
            </a:r>
            <a:endParaRPr lang="en-AU" b="1" dirty="0"/>
          </a:p>
        </p:txBody>
      </p:sp>
      <p:sp>
        <p:nvSpPr>
          <p:cNvPr id="4" name="Slide Number Placeholder 3"/>
          <p:cNvSpPr>
            <a:spLocks noGrp="1"/>
          </p:cNvSpPr>
          <p:nvPr>
            <p:ph type="sldNum" sz="quarter" idx="5"/>
          </p:nvPr>
        </p:nvSpPr>
        <p:spPr/>
        <p:txBody>
          <a:bodyPr/>
          <a:lstStyle/>
          <a:p>
            <a:fld id="{BACA1D4D-7FCA-4DAB-A040-72AA0AACD262}" type="slidenum">
              <a:rPr lang="en-AU" smtClean="0"/>
              <a:t>46</a:t>
            </a:fld>
            <a:endParaRPr lang="en-AU"/>
          </a:p>
        </p:txBody>
      </p:sp>
    </p:spTree>
    <p:extLst>
      <p:ext uri="{BB962C8B-B14F-4D97-AF65-F5344CB8AC3E}">
        <p14:creationId xmlns:p14="http://schemas.microsoft.com/office/powerpoint/2010/main" val="3492153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NONI</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Barrier games are an engaging way to develop a young person’s listening, language, attention and social skills. </a:t>
            </a:r>
          </a:p>
          <a:p>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Plus, they also assist with understanding of concepts around time, space and directions. </a:t>
            </a:r>
          </a:p>
          <a:p>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kern="1200" dirty="0">
                <a:solidFill>
                  <a:schemeClr val="tx1"/>
                </a:solidFill>
                <a:effectLst/>
                <a:latin typeface="Arial" charset="0"/>
                <a:ea typeface="+mn-ea"/>
                <a:cs typeface="+mn-cs"/>
              </a:rPr>
              <a:t>On screen, these kids are playing in pairs, but you can set kids up in groups of 3 or 4 with one being the speaker, and the others the listeners.</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Every player will need the same set of materials and a barrier.</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 </a:t>
            </a:r>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The aim is for the speaker to gradually arrange their materials behind their barrier while telling the listener or listeners how to position their materials in the same way. </a:t>
            </a:r>
          </a:p>
          <a:p>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When completed, the barrier is removed and both the speaker and the listener should have their materials positioned the same. </a:t>
            </a:r>
          </a:p>
          <a:p>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You can use include;</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miniature objects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small toy animals or figures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sticker sets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picture cards from games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coloured pencils and paper</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real objects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maths materials</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Lego </a:t>
            </a:r>
            <a:endParaRPr lang="en-AU" sz="1200"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draw pictures together</a:t>
            </a:r>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 </a:t>
            </a:r>
            <a:endParaRPr lang="en-AU" sz="1200"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Just google barrier games, or look on Pinterest. There are zillions of ideas for ALL ages, yes, even for teens and adults!</a:t>
            </a:r>
            <a:endParaRPr lang="en-AU"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b="1" dirty="0"/>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47</a:t>
            </a:fld>
            <a:endParaRPr lang="en-US"/>
          </a:p>
        </p:txBody>
      </p:sp>
    </p:spTree>
    <p:extLst>
      <p:ext uri="{BB962C8B-B14F-4D97-AF65-F5344CB8AC3E}">
        <p14:creationId xmlns:p14="http://schemas.microsoft.com/office/powerpoint/2010/main" val="2890901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NONI</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Don’t be fooled, ‘Feeling Bingo’, isn’t just for littlies.</a:t>
            </a:r>
          </a:p>
          <a:p>
            <a:r>
              <a:rPr lang="en-AU" sz="1200" b="1" u="sng" kern="1200" dirty="0">
                <a:solidFill>
                  <a:schemeClr val="tx1"/>
                </a:solidFill>
                <a:effectLst/>
                <a:latin typeface="Arial" charset="0"/>
                <a:ea typeface="+mn-ea"/>
                <a:cs typeface="+mn-cs"/>
              </a:rPr>
              <a:t>It’s for every age group.</a:t>
            </a: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It can start as simply as you holding an emoji, calling it’s feeling and asking your group to cover that emoji on their card. </a:t>
            </a:r>
          </a:p>
          <a:p>
            <a:r>
              <a:rPr lang="en-AU" sz="1200" b="1" kern="1200" dirty="0">
                <a:solidFill>
                  <a:schemeClr val="tx1"/>
                </a:solidFill>
                <a:effectLst/>
                <a:latin typeface="Arial" charset="0"/>
                <a:ea typeface="+mn-ea"/>
                <a:cs typeface="+mn-cs"/>
              </a:rPr>
              <a:t>First with 4 wins!</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Or, for older students, you can increase the difficulty by reading a situation that strongly features a particular emotion.</a:t>
            </a:r>
          </a:p>
          <a:p>
            <a:r>
              <a:rPr lang="en-AU" sz="1200" b="1" kern="1200" dirty="0">
                <a:solidFill>
                  <a:schemeClr val="tx1"/>
                </a:solidFill>
                <a:effectLst/>
                <a:latin typeface="Arial" charset="0"/>
                <a:ea typeface="+mn-ea"/>
                <a:cs typeface="+mn-cs"/>
              </a:rPr>
              <a:t>Their job is to cover the emoji on their card that matches this emotional circumstance.</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And why might we play BINGO at any age?</a:t>
            </a:r>
          </a:p>
          <a:p>
            <a:endParaRPr lang="en-AU" sz="1200" b="1"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Arial" charset="0"/>
                <a:ea typeface="+mn-ea"/>
                <a:cs typeface="+mn-cs"/>
              </a:rPr>
              <a:t>Because the research tells us the more we engage young people in talking about emotions and naming them, the more we strengthen their emotional competence.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u="none"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Arial" charset="0"/>
                <a:ea typeface="+mn-ea"/>
                <a:cs typeface="+mn-cs"/>
              </a:rPr>
              <a:t>Be sure to pop the website, ‘Teachers pay teachers’ on to your favourites as this site offers lots of empathy styled games and resources for the cash strapped!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48</a:t>
            </a:fld>
            <a:endParaRPr lang="en-US"/>
          </a:p>
        </p:txBody>
      </p:sp>
    </p:spTree>
    <p:extLst>
      <p:ext uri="{BB962C8B-B14F-4D97-AF65-F5344CB8AC3E}">
        <p14:creationId xmlns:p14="http://schemas.microsoft.com/office/powerpoint/2010/main" val="2673767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Try this, ‘origami paper cup’ challenge with a group.</a:t>
            </a:r>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Let’s do this ourselves!</a:t>
            </a:r>
          </a:p>
          <a:p>
            <a:r>
              <a:rPr lang="en-AU" sz="1200" b="1" u="sng" kern="1200" dirty="0">
                <a:solidFill>
                  <a:schemeClr val="tx1"/>
                </a:solidFill>
                <a:effectLst/>
                <a:latin typeface="+mn-lt"/>
                <a:ea typeface="+mn-ea"/>
                <a:cs typeface="+mn-cs"/>
              </a:rPr>
              <a:t>Each of you have an origami sheet, or similar.</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Our challenge is to use our EMPATHIC qualities, work together AND help each other build a paper cup that can hold water long enough to drink from it.</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FOCUS isn’t to WIN!</a:t>
            </a:r>
          </a:p>
          <a:p>
            <a:r>
              <a:rPr lang="en-AU" sz="1200" b="1" kern="1200" dirty="0">
                <a:solidFill>
                  <a:schemeClr val="tx1"/>
                </a:solidFill>
                <a:effectLst/>
                <a:latin typeface="+mn-lt"/>
                <a:ea typeface="+mn-ea"/>
                <a:cs typeface="+mn-cs"/>
              </a:rPr>
              <a:t>It’s for each person to support others, so everyone successfully builds the paper cup.</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Have a water bottle at the ready so everyone can drink from their cup to celebrate! </a:t>
            </a:r>
            <a:endParaRPr lang="en-AU"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49</a:t>
            </a:fld>
            <a:endParaRPr lang="en-AU"/>
          </a:p>
        </p:txBody>
      </p:sp>
    </p:spTree>
    <p:extLst>
      <p:ext uri="{BB962C8B-B14F-4D97-AF65-F5344CB8AC3E}">
        <p14:creationId xmlns:p14="http://schemas.microsoft.com/office/powerpoint/2010/main" val="226233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NONI</a:t>
            </a:r>
          </a:p>
          <a:p>
            <a:endParaRPr lang="en-AU" b="1" u="sng" dirty="0"/>
          </a:p>
          <a:p>
            <a:r>
              <a:rPr lang="en-AU" b="1" u="sng" dirty="0"/>
              <a:t>A little housekeeping first.</a:t>
            </a:r>
          </a:p>
          <a:p>
            <a:endParaRPr lang="en-AU"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u="sng" dirty="0"/>
              <a:t>We want a thoroughly interactive day, </a:t>
            </a:r>
            <a:r>
              <a:rPr lang="en-AU" sz="1200" b="1" kern="1200" dirty="0">
                <a:solidFill>
                  <a:schemeClr val="tx1"/>
                </a:solidFill>
                <a:effectLst/>
                <a:latin typeface="+mn-lt"/>
                <a:ea typeface="+mn-ea"/>
                <a:cs typeface="+mn-cs"/>
              </a:rPr>
              <a:t>so if you get the urge jump in; ask questions, seek clarification, share and contribute. </a:t>
            </a:r>
          </a:p>
          <a:p>
            <a:endParaRPr lang="en-AU" b="1" u="sng" dirty="0"/>
          </a:p>
          <a:p>
            <a:r>
              <a:rPr lang="en-AU" b="1" dirty="0"/>
              <a:t>We’ve planned for two breaks today…</a:t>
            </a:r>
          </a:p>
          <a:p>
            <a:r>
              <a:rPr lang="en-AU" b="1" dirty="0"/>
              <a:t>Morning break at 10.45am for 30 mins</a:t>
            </a:r>
          </a:p>
          <a:p>
            <a:r>
              <a:rPr lang="en-AU" b="1" dirty="0"/>
              <a:t>Then, Lunch at 1pm for 45 mins</a:t>
            </a:r>
          </a:p>
          <a:p>
            <a:endParaRPr lang="en-AU" b="1" dirty="0"/>
          </a:p>
          <a:p>
            <a:r>
              <a:rPr lang="en-US" b="1" i="0" dirty="0">
                <a:solidFill>
                  <a:srgbClr val="000000"/>
                </a:solidFill>
                <a:effectLst/>
                <a:latin typeface="Menlo"/>
              </a:rPr>
              <a:t>Tea and coffee are available all day at the back of the room. Please help yourselves at any time.</a:t>
            </a:r>
            <a:br>
              <a:rPr lang="en-US" b="1" dirty="0"/>
            </a:br>
            <a:r>
              <a:rPr lang="en-AU" sz="1200" b="1" kern="1200" dirty="0">
                <a:solidFill>
                  <a:schemeClr val="tx1"/>
                </a:solidFill>
                <a:effectLst/>
                <a:latin typeface="+mn-lt"/>
                <a:ea typeface="+mn-ea"/>
                <a:cs typeface="+mn-cs"/>
              </a:rPr>
              <a:t> </a:t>
            </a:r>
          </a:p>
          <a:p>
            <a:r>
              <a:rPr lang="en-US" b="1" i="0" dirty="0">
                <a:solidFill>
                  <a:srgbClr val="000000"/>
                </a:solidFill>
                <a:effectLst/>
                <a:latin typeface="Menlo"/>
              </a:rPr>
              <a:t>There are also jugs of water there too. Feel free to replace your tables anytime you want. </a:t>
            </a:r>
          </a:p>
          <a:p>
            <a:r>
              <a:rPr lang="en-US" b="1" i="0" dirty="0">
                <a:solidFill>
                  <a:srgbClr val="000000"/>
                </a:solidFill>
                <a:effectLst/>
                <a:latin typeface="Menlo"/>
              </a:rPr>
              <a:t>Just leave the empty on the table at the back and grab a full one.</a:t>
            </a:r>
            <a:br>
              <a:rPr lang="en-US" b="1" dirty="0"/>
            </a:br>
            <a:br>
              <a:rPr lang="en-US" b="1" dirty="0"/>
            </a:br>
            <a:r>
              <a:rPr lang="en-US" b="1" i="0" dirty="0">
                <a:solidFill>
                  <a:srgbClr val="000000"/>
                </a:solidFill>
                <a:effectLst/>
                <a:latin typeface="Menlo"/>
              </a:rPr>
              <a:t>Toilets are out the big double doors at the back and to the RIGHT.</a:t>
            </a:r>
            <a:br>
              <a:rPr lang="en-US" b="1" dirty="0"/>
            </a:br>
            <a:br>
              <a:rPr lang="en-US" b="1" dirty="0"/>
            </a:br>
            <a:r>
              <a:rPr lang="en-US" b="1" i="0" dirty="0">
                <a:solidFill>
                  <a:srgbClr val="000000"/>
                </a:solidFill>
                <a:effectLst/>
                <a:latin typeface="Menlo"/>
              </a:rPr>
              <a:t>At break times you are welcome to wander the grounds. </a:t>
            </a:r>
          </a:p>
          <a:p>
            <a:r>
              <a:rPr lang="en-US" b="1" i="0" dirty="0">
                <a:solidFill>
                  <a:srgbClr val="000000"/>
                </a:solidFill>
                <a:effectLst/>
                <a:latin typeface="Menlo"/>
              </a:rPr>
              <a:t>We just ask you keep an eye on the time as we do start back up on schedule.</a:t>
            </a:r>
            <a:br>
              <a:rPr lang="en-US" b="1" dirty="0"/>
            </a:br>
            <a:br>
              <a:rPr lang="en-US" b="1" dirty="0"/>
            </a:br>
            <a:r>
              <a:rPr lang="en-US" b="1" i="0" dirty="0">
                <a:solidFill>
                  <a:srgbClr val="000000"/>
                </a:solidFill>
                <a:effectLst/>
                <a:latin typeface="Menlo"/>
              </a:rPr>
              <a:t>There’s hand sanitizer on each table as well as back where you signed in. </a:t>
            </a:r>
          </a:p>
          <a:p>
            <a:r>
              <a:rPr lang="en-US" b="1" i="0" dirty="0">
                <a:solidFill>
                  <a:srgbClr val="000000"/>
                </a:solidFill>
                <a:effectLst/>
                <a:latin typeface="Menlo"/>
              </a:rPr>
              <a:t>Please help yourselves.</a:t>
            </a:r>
            <a:br>
              <a:rPr lang="en-US" b="1" dirty="0"/>
            </a:br>
            <a:br>
              <a:rPr lang="en-US" b="1" dirty="0"/>
            </a:br>
            <a:r>
              <a:rPr lang="en-US" b="1" i="0" dirty="0">
                <a:solidFill>
                  <a:srgbClr val="000000"/>
                </a:solidFill>
                <a:effectLst/>
                <a:latin typeface="Menlo"/>
              </a:rPr>
              <a:t>Elissa would’ve got you to use the QR code to sign in when you arrived but if you haven’t, please pop over to her and do so.</a:t>
            </a:r>
            <a:br>
              <a:rPr lang="en-US" b="1" dirty="0"/>
            </a:br>
            <a:br>
              <a:rPr lang="en-US" b="1" dirty="0"/>
            </a:br>
            <a:r>
              <a:rPr lang="en-US" b="1" i="0" dirty="0">
                <a:solidFill>
                  <a:srgbClr val="000000"/>
                </a:solidFill>
                <a:effectLst/>
                <a:latin typeface="Menlo"/>
              </a:rPr>
              <a:t>Those who indicated special dietary requirements, please find Elissa when it’s break times. </a:t>
            </a:r>
          </a:p>
          <a:p>
            <a:r>
              <a:rPr lang="en-US" b="1" i="0" dirty="0">
                <a:solidFill>
                  <a:srgbClr val="000000"/>
                </a:solidFill>
                <a:effectLst/>
                <a:latin typeface="Menlo"/>
              </a:rPr>
              <a:t>She’ll have your meals for you and names to tick off.</a:t>
            </a:r>
            <a:br>
              <a:rPr lang="en-US" b="1" dirty="0"/>
            </a:br>
            <a:br>
              <a:rPr lang="en-US" b="1" dirty="0"/>
            </a:br>
            <a:r>
              <a:rPr lang="en-US" b="1" i="0" dirty="0">
                <a:solidFill>
                  <a:srgbClr val="000000"/>
                </a:solidFill>
                <a:effectLst/>
                <a:latin typeface="Menlo"/>
              </a:rPr>
              <a:t>Book are available for purchase all day at the back where Elissa signed you in. </a:t>
            </a:r>
          </a:p>
          <a:p>
            <a:r>
              <a:rPr lang="en-US" b="1" i="0" dirty="0">
                <a:solidFill>
                  <a:srgbClr val="000000"/>
                </a:solidFill>
                <a:effectLst/>
                <a:latin typeface="Menlo"/>
              </a:rPr>
              <a:t>Please feel free to have a look at anytime and you’re welcome to take them with you today if you do purchase any.</a:t>
            </a:r>
            <a:br>
              <a:rPr lang="en-US" dirty="0"/>
            </a:br>
            <a:br>
              <a:rPr lang="en-US" dirty="0"/>
            </a:br>
            <a:endParaRPr lang="en-AU" sz="1200" b="1"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p>
          <a:p>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91CC7E-E14A-42D1-B981-9D7E0C547C19}" type="slidenum">
              <a:rPr lang="en-AU" smtClean="0"/>
              <a:pPr/>
              <a:t>5</a:t>
            </a:fld>
            <a:endParaRPr lang="en-AU"/>
          </a:p>
        </p:txBody>
      </p:sp>
    </p:spTree>
    <p:extLst>
      <p:ext uri="{BB962C8B-B14F-4D97-AF65-F5344CB8AC3E}">
        <p14:creationId xmlns:p14="http://schemas.microsoft.com/office/powerpoint/2010/main" val="1251726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MARK</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Keep in mind that there are a host of ‘board games’ and ‘card games’ commercially available that teach empathy through to better coping skills.</a:t>
            </a:r>
          </a:p>
          <a:p>
            <a:endParaRPr lang="en-AU" sz="1200" b="1" u="sng" kern="1200" dirty="0">
              <a:solidFill>
                <a:schemeClr val="tx1"/>
              </a:solidFill>
              <a:effectLst/>
              <a:latin typeface="Arial" charset="0"/>
              <a:ea typeface="+mn-ea"/>
              <a:cs typeface="+mn-cs"/>
            </a:endParaRPr>
          </a:p>
          <a:p>
            <a:endParaRPr lang="en-AU" sz="1200" b="1" u="sng" kern="1200" dirty="0">
              <a:solidFill>
                <a:schemeClr val="tx1"/>
              </a:solidFill>
              <a:effectLst/>
              <a:latin typeface="Arial" charset="0"/>
              <a:ea typeface="+mn-ea"/>
              <a:cs typeface="+mn-cs"/>
            </a:endParaRPr>
          </a:p>
          <a:p>
            <a:endParaRPr lang="en-AU" sz="1200" b="1" u="sng" kern="1200" dirty="0">
              <a:solidFill>
                <a:schemeClr val="tx1"/>
              </a:solidFill>
              <a:effectLst/>
              <a:latin typeface="Arial" charset="0"/>
              <a:ea typeface="+mn-ea"/>
              <a:cs typeface="+mn-cs"/>
            </a:endParaRPr>
          </a:p>
          <a:p>
            <a:endParaRPr lang="en-AU" sz="1200" b="1" u="sng"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50</a:t>
            </a:fld>
            <a:endParaRPr lang="en-US"/>
          </a:p>
        </p:txBody>
      </p:sp>
    </p:spTree>
    <p:extLst>
      <p:ext uri="{BB962C8B-B14F-4D97-AF65-F5344CB8AC3E}">
        <p14:creationId xmlns:p14="http://schemas.microsoft.com/office/powerpoint/2010/main" val="83480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474747"/>
                </a:solidFill>
                <a:effectLst/>
                <a:latin typeface="Arial" panose="020B0604020202020204" pitchFamily="34" charset="0"/>
                <a:cs typeface="Arial" panose="020B0604020202020204" pitchFamily="34" charset="0"/>
              </a:rPr>
              <a:t>MARK</a:t>
            </a:r>
          </a:p>
          <a:p>
            <a:pPr algn="l" fontAlgn="base"/>
            <a:endParaRPr lang="en-US" b="1" i="0" u="sng" dirty="0">
              <a:solidFill>
                <a:srgbClr val="474747"/>
              </a:solidFill>
              <a:effectLst/>
              <a:latin typeface="Arial" panose="020B0604020202020204" pitchFamily="34" charset="0"/>
              <a:cs typeface="Arial" panose="020B0604020202020204" pitchFamily="34" charset="0"/>
            </a:endParaRPr>
          </a:p>
          <a:p>
            <a:pPr algn="l" fontAlgn="base"/>
            <a:r>
              <a:rPr lang="en-US" b="1" i="0" u="sng" dirty="0">
                <a:solidFill>
                  <a:srgbClr val="474747"/>
                </a:solidFill>
                <a:effectLst/>
                <a:latin typeface="Arial" panose="020B0604020202020204" pitchFamily="34" charset="0"/>
                <a:cs typeface="Arial" panose="020B0604020202020204" pitchFamily="34" charset="0"/>
              </a:rPr>
              <a:t>This is a new game developed by a friend’s, friend. </a:t>
            </a:r>
          </a:p>
          <a:p>
            <a:pPr algn="l" fontAlgn="base"/>
            <a:endParaRPr lang="en-US" b="1" i="0" dirty="0">
              <a:solidFill>
                <a:srgbClr val="474747"/>
              </a:solidFill>
              <a:effectLst/>
              <a:latin typeface="Arial" panose="020B0604020202020204" pitchFamily="34" charset="0"/>
              <a:cs typeface="Arial" panose="020B0604020202020204" pitchFamily="34" charset="0"/>
            </a:endParaRPr>
          </a:p>
          <a:p>
            <a:pPr algn="l" fontAlgn="base"/>
            <a:r>
              <a:rPr lang="en-US" b="1" i="0" dirty="0">
                <a:solidFill>
                  <a:srgbClr val="474747"/>
                </a:solidFill>
                <a:effectLst/>
                <a:latin typeface="Arial" panose="020B0604020202020204" pitchFamily="34" charset="0"/>
                <a:cs typeface="Arial" panose="020B0604020202020204" pitchFamily="34" charset="0"/>
              </a:rPr>
              <a:t>It was released world-wide just this year and is designed for therapists, counselors, educators to use with children and adolescents. </a:t>
            </a:r>
          </a:p>
          <a:p>
            <a:pPr algn="l" fontAlgn="base"/>
            <a:endParaRPr lang="en-US" b="1" i="0" dirty="0">
              <a:solidFill>
                <a:srgbClr val="474747"/>
              </a:solidFill>
              <a:effectLst/>
              <a:latin typeface="Arial" panose="020B0604020202020204" pitchFamily="34" charset="0"/>
              <a:cs typeface="Arial" panose="020B0604020202020204" pitchFamily="34" charset="0"/>
            </a:endParaRPr>
          </a:p>
          <a:p>
            <a:pPr algn="l" fontAlgn="base"/>
            <a:r>
              <a:rPr lang="en-US" b="1" i="0" dirty="0">
                <a:solidFill>
                  <a:srgbClr val="474747"/>
                </a:solidFill>
                <a:effectLst/>
                <a:latin typeface="Arial" panose="020B0604020202020204" pitchFamily="34" charset="0"/>
                <a:cs typeface="Arial" panose="020B0604020202020204" pitchFamily="34" charset="0"/>
              </a:rPr>
              <a:t>It’s fun and provides a way for improving social skills, emotional regulation, emotional awareness and flexibility.</a:t>
            </a:r>
          </a:p>
          <a:p>
            <a:pPr algn="l" fontAlgn="base"/>
            <a:endParaRPr lang="en-US" b="1" i="0" dirty="0">
              <a:solidFill>
                <a:srgbClr val="474747"/>
              </a:solidFill>
              <a:effectLst/>
              <a:latin typeface="Arial" panose="020B0604020202020204" pitchFamily="34" charset="0"/>
              <a:cs typeface="Arial" panose="020B0604020202020204" pitchFamily="34" charset="0"/>
            </a:endParaRPr>
          </a:p>
          <a:p>
            <a:r>
              <a:rPr lang="en-AU" b="1" dirty="0"/>
              <a:t>I love it!</a:t>
            </a:r>
          </a:p>
        </p:txBody>
      </p:sp>
      <p:sp>
        <p:nvSpPr>
          <p:cNvPr id="4" name="Slide Number Placeholder 3"/>
          <p:cNvSpPr>
            <a:spLocks noGrp="1"/>
          </p:cNvSpPr>
          <p:nvPr>
            <p:ph type="sldNum" sz="quarter" idx="5"/>
          </p:nvPr>
        </p:nvSpPr>
        <p:spPr/>
        <p:txBody>
          <a:bodyPr/>
          <a:lstStyle/>
          <a:p>
            <a:fld id="{8091CC7E-E14A-42D1-B981-9D7E0C547C19}" type="slidenum">
              <a:rPr lang="en-AU" smtClean="0"/>
              <a:pPr/>
              <a:t>51</a:t>
            </a:fld>
            <a:endParaRPr lang="en-AU"/>
          </a:p>
        </p:txBody>
      </p:sp>
    </p:spTree>
    <p:extLst>
      <p:ext uri="{BB962C8B-B14F-4D97-AF65-F5344CB8AC3E}">
        <p14:creationId xmlns:p14="http://schemas.microsoft.com/office/powerpoint/2010/main" val="3791736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effectLst/>
              </a:rPr>
              <a:t>MARK</a:t>
            </a:r>
          </a:p>
          <a:p>
            <a:endParaRPr lang="en-AU" b="1" u="sng" dirty="0">
              <a:effectLst/>
            </a:endParaRPr>
          </a:p>
          <a:p>
            <a:r>
              <a:rPr lang="en-AU" b="1" u="sng" dirty="0">
                <a:effectLst/>
              </a:rPr>
              <a:t>This is a favourite of mine I use with teens.</a:t>
            </a:r>
          </a:p>
          <a:p>
            <a:endParaRPr lang="en-AU" b="1" u="sng" dirty="0">
              <a:effectLst/>
            </a:endParaRPr>
          </a:p>
          <a:p>
            <a:r>
              <a:rPr lang="en-AU" b="1" u="sng" dirty="0">
                <a:effectLst/>
              </a:rPr>
              <a:t>‘Awkward Moment’, provides opportunities for </a:t>
            </a:r>
            <a:r>
              <a:rPr lang="en-AU" b="1" u="sng" baseline="0" dirty="0">
                <a:effectLst/>
              </a:rPr>
              <a:t>social and emotional growth.</a:t>
            </a:r>
          </a:p>
          <a:p>
            <a:endParaRPr lang="en-AU" b="1" dirty="0">
              <a:effectLst/>
            </a:endParaRPr>
          </a:p>
          <a:p>
            <a:r>
              <a:rPr lang="en-AU" b="1" dirty="0">
                <a:effectLst/>
              </a:rPr>
              <a:t>Players try to impress the Decider by offering their best empathic response from their hand of cards!</a:t>
            </a:r>
          </a:p>
          <a:p>
            <a:endParaRPr lang="en-AU" b="1"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solidFill>
                  <a:schemeClr val="tx1"/>
                </a:solidFill>
                <a:latin typeface="verdana" panose="020B0604030504040204" pitchFamily="34" charset="0"/>
              </a:rPr>
              <a:t>The research tells us that compared to students in a control group, kids assigned to play this game showed improvements in their ‘ability to imagine another person's perspective’.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solidFill>
                <a:schemeClr val="tx1"/>
              </a:solidFill>
              <a:latin typeface="verdana" panose="020B060403050404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solidFill>
                  <a:schemeClr val="tx1"/>
                </a:solidFill>
                <a:latin typeface="verdana" panose="020B0604030504040204" pitchFamily="34" charset="0"/>
              </a:rPr>
              <a:t>They also showed greater social and emotional flexibility. </a:t>
            </a:r>
            <a:endParaRPr lang="en-AU" b="1" dirty="0">
              <a:solidFill>
                <a:schemeClr val="tx1"/>
              </a:solidFill>
              <a:effectLst/>
              <a:latin typeface="Verdana" panose="020B0604030504040204" pitchFamily="34" charset="0"/>
            </a:endParaRPr>
          </a:p>
          <a:p>
            <a:endParaRPr lang="en-AU" b="1" dirty="0">
              <a:effectLst/>
            </a:endParaRPr>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52</a:t>
            </a:fld>
            <a:endParaRPr lang="en-US"/>
          </a:p>
        </p:txBody>
      </p:sp>
    </p:spTree>
    <p:extLst>
      <p:ext uri="{BB962C8B-B14F-4D97-AF65-F5344CB8AC3E}">
        <p14:creationId xmlns:p14="http://schemas.microsoft.com/office/powerpoint/2010/main" val="2660073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5011737" cy="3757612"/>
          </a:xfrm>
        </p:spPr>
      </p:sp>
      <p:sp>
        <p:nvSpPr>
          <p:cNvPr id="3" name="Notes Placeholder 2"/>
          <p:cNvSpPr>
            <a:spLocks noGrp="1"/>
          </p:cNvSpPr>
          <p:nvPr>
            <p:ph type="body" idx="1"/>
          </p:nvPr>
        </p:nvSpPr>
        <p:spPr/>
        <p:txBody>
          <a:bodyPr/>
          <a:lstStyle/>
          <a:p>
            <a:r>
              <a:rPr lang="en-AU" sz="1200" b="1" i="0" kern="1200" dirty="0">
                <a:solidFill>
                  <a:schemeClr val="tx1"/>
                </a:solidFill>
                <a:effectLst/>
                <a:latin typeface="Arial" charset="0"/>
                <a:ea typeface="+mn-ea"/>
                <a:cs typeface="+mn-cs"/>
              </a:rPr>
              <a:t>MARK</a:t>
            </a:r>
          </a:p>
          <a:p>
            <a:endParaRPr lang="en-AU" sz="1200" b="1" i="0" kern="1200" dirty="0">
              <a:solidFill>
                <a:schemeClr val="tx1"/>
              </a:solidFill>
              <a:effectLst/>
              <a:latin typeface="Arial" charset="0"/>
              <a:ea typeface="+mn-ea"/>
              <a:cs typeface="+mn-cs"/>
            </a:endParaRPr>
          </a:p>
          <a:p>
            <a:r>
              <a:rPr lang="en-AU" sz="1200" b="1" i="0" u="sng" kern="1200" dirty="0">
                <a:solidFill>
                  <a:schemeClr val="tx1"/>
                </a:solidFill>
                <a:effectLst/>
                <a:latin typeface="Arial" charset="0"/>
                <a:ea typeface="+mn-ea"/>
                <a:cs typeface="+mn-cs"/>
              </a:rPr>
              <a:t>There’s a new genre of video games that focus on empathy, </a:t>
            </a:r>
            <a:r>
              <a:rPr lang="en-AU" sz="1200" b="1" i="0" u="sng" strike="noStrike" kern="1200" dirty="0">
                <a:solidFill>
                  <a:schemeClr val="tx1"/>
                </a:solidFill>
                <a:effectLst/>
                <a:latin typeface="+mn-lt"/>
                <a:ea typeface="+mn-ea"/>
                <a:cs typeface="+mn-cs"/>
              </a:rPr>
              <a:t>social awareness, social justice, relationship building, our connection to the planet’s ecosystems and pro-social behaviours.</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Do they work? Do they teach skills? Do they convince young people to become more empathic?</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At this point the research is encouraging, but far from conclusive.</a:t>
            </a:r>
          </a:p>
          <a:p>
            <a:endParaRPr lang="en-AU"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53</a:t>
            </a:fld>
            <a:endParaRPr lang="en-US"/>
          </a:p>
        </p:txBody>
      </p:sp>
    </p:spTree>
    <p:extLst>
      <p:ext uri="{BB962C8B-B14F-4D97-AF65-F5344CB8AC3E}">
        <p14:creationId xmlns:p14="http://schemas.microsoft.com/office/powerpoint/2010/main" val="992807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MARK</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What matters most, is that this medium is now being developed to teach sharing and perspective taking, compassion, tolerance, forgiveness and a host of pro-social values.</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What’s more, is that this platform has the potential to reach millions of people of all ages.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While a video game won’t make us a better person, they are a worthy addition to a combination of approaches nested in a broader framework.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54</a:t>
            </a:fld>
            <a:endParaRPr lang="en-AU"/>
          </a:p>
        </p:txBody>
      </p:sp>
    </p:spTree>
    <p:extLst>
      <p:ext uri="{BB962C8B-B14F-4D97-AF65-F5344CB8AC3E}">
        <p14:creationId xmlns:p14="http://schemas.microsoft.com/office/powerpoint/2010/main" val="3209170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5011737" cy="3757612"/>
          </a:xfrm>
        </p:spPr>
      </p:sp>
      <p:sp>
        <p:nvSpPr>
          <p:cNvPr id="3" name="Notes Placeholder 2"/>
          <p:cNvSpPr>
            <a:spLocks noGrp="1"/>
          </p:cNvSpPr>
          <p:nvPr>
            <p:ph type="body" idx="1"/>
          </p:nvPr>
        </p:nvSpPr>
        <p:spPr/>
        <p:txBody>
          <a:bodyPr/>
          <a:lstStyle/>
          <a:p>
            <a:r>
              <a:rPr lang="en-AU" sz="1200" b="1" i="0" u="sng" kern="1200" dirty="0">
                <a:solidFill>
                  <a:schemeClr val="tx1"/>
                </a:solidFill>
                <a:effectLst/>
                <a:latin typeface="Arial" charset="0"/>
                <a:ea typeface="+mn-ea"/>
                <a:cs typeface="+mn-cs"/>
              </a:rPr>
              <a:t>MARK</a:t>
            </a:r>
          </a:p>
          <a:p>
            <a:endParaRPr lang="en-AU" sz="1200" b="1" i="0" u="sng" kern="1200" dirty="0">
              <a:solidFill>
                <a:schemeClr val="tx1"/>
              </a:solidFill>
              <a:effectLst/>
              <a:latin typeface="Arial" charset="0"/>
              <a:ea typeface="+mn-ea"/>
              <a:cs typeface="+mn-cs"/>
            </a:endParaRPr>
          </a:p>
          <a:p>
            <a:r>
              <a:rPr lang="en-AU" sz="1200" b="1" i="0" u="sng" kern="1200" dirty="0">
                <a:solidFill>
                  <a:schemeClr val="tx1"/>
                </a:solidFill>
                <a:effectLst/>
                <a:latin typeface="Arial" charset="0"/>
                <a:ea typeface="+mn-ea"/>
                <a:cs typeface="+mn-cs"/>
              </a:rPr>
              <a:t>I love this PDF.</a:t>
            </a:r>
          </a:p>
          <a:p>
            <a:endParaRPr lang="en-AU" sz="1200" b="1" i="0" kern="1200" dirty="0">
              <a:solidFill>
                <a:schemeClr val="tx1"/>
              </a:solidFill>
              <a:effectLst/>
              <a:latin typeface="Arial" charset="0"/>
              <a:ea typeface="+mn-ea"/>
              <a:cs typeface="+mn-cs"/>
            </a:endParaRPr>
          </a:p>
          <a:p>
            <a:r>
              <a:rPr lang="en-AU" sz="1200" b="1" i="0" kern="1200" dirty="0">
                <a:solidFill>
                  <a:schemeClr val="tx1"/>
                </a:solidFill>
                <a:effectLst/>
                <a:latin typeface="Arial" charset="0"/>
                <a:ea typeface="+mn-ea"/>
                <a:cs typeface="+mn-cs"/>
              </a:rPr>
              <a:t>It’s big, so keep it on your desktop. But, if you must print it, print it at work with work’s ink!</a:t>
            </a:r>
          </a:p>
          <a:p>
            <a:endParaRPr lang="en-AU" sz="1200" b="1" i="0" kern="1200" dirty="0">
              <a:solidFill>
                <a:schemeClr val="tx1"/>
              </a:solidFill>
              <a:effectLst/>
              <a:latin typeface="Arial" charset="0"/>
              <a:ea typeface="+mn-ea"/>
              <a:cs typeface="+mn-cs"/>
            </a:endParaRPr>
          </a:p>
          <a:p>
            <a:r>
              <a:rPr lang="en-AU" sz="1200" b="1" i="0" kern="1200" dirty="0">
                <a:solidFill>
                  <a:schemeClr val="tx1"/>
                </a:solidFill>
                <a:effectLst/>
                <a:latin typeface="Arial" charset="0"/>
                <a:ea typeface="+mn-ea"/>
                <a:cs typeface="+mn-cs"/>
              </a:rPr>
              <a:t>It’s filled with so many quality activities to help embed SEL skills.</a:t>
            </a:r>
          </a:p>
          <a:p>
            <a:endParaRPr lang="en-AU" sz="1200" b="1" i="0" kern="1200" dirty="0">
              <a:solidFill>
                <a:schemeClr val="tx1"/>
              </a:solidFill>
              <a:effectLst/>
              <a:latin typeface="Arial" charset="0"/>
              <a:ea typeface="+mn-ea"/>
              <a:cs typeface="+mn-cs"/>
            </a:endParaRPr>
          </a:p>
          <a:p>
            <a:endParaRPr lang="en-AU" sz="1200" b="1"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55</a:t>
            </a:fld>
            <a:endParaRPr lang="en-US"/>
          </a:p>
        </p:txBody>
      </p:sp>
    </p:spTree>
    <p:extLst>
      <p:ext uri="{BB962C8B-B14F-4D97-AF65-F5344CB8AC3E}">
        <p14:creationId xmlns:p14="http://schemas.microsoft.com/office/powerpoint/2010/main" val="992807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To round up, as you look at this screen you could be forgiven for just seeing a bunch of games.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 see much more.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 see opportunities to connect, to build community skills, Emotional Intelligence and critical thinking skills.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a:p>
            <a:endParaRPr lang="en-AU" sz="1200" b="0" i="0" u="none" strike="noStrike" kern="1200" dirty="0">
              <a:solidFill>
                <a:schemeClr val="tx1"/>
              </a:solidFill>
              <a:effectLst/>
              <a:latin typeface="Arial" charset="0"/>
              <a:ea typeface="+mn-ea"/>
              <a:cs typeface="+mn-cs"/>
            </a:endParaRPr>
          </a:p>
          <a:p>
            <a:endParaRPr lang="en-AU" sz="1200" b="0" i="0" u="none" strike="noStrike" kern="1200" dirty="0">
              <a:solidFill>
                <a:schemeClr val="tx1"/>
              </a:solidFill>
              <a:effectLst/>
              <a:latin typeface="Arial"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56</a:t>
            </a:fld>
            <a:endParaRPr lang="en-US"/>
          </a:p>
        </p:txBody>
      </p:sp>
    </p:spTree>
    <p:extLst>
      <p:ext uri="{BB962C8B-B14F-4D97-AF65-F5344CB8AC3E}">
        <p14:creationId xmlns:p14="http://schemas.microsoft.com/office/powerpoint/2010/main" val="3501402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Children’s literature has long been a source to teach all sorts of concepts.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So it’s no surprise that the research has now proven the value of using children’s literature to build emotional awareness and resilience.</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Stories assist us to showcase the challenges that people face while presenting ways to cope, or even overcome them.</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conclusion is that when kids participate in well-constructed conversations that analyse the behaviour and emotions of characters in stories, they develop their ‘empathy’ and ‘social and emotional mind-reading’ abilities.</a:t>
            </a:r>
            <a:endParaRPr lang="en-AU"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u="none"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sz="1200" b="1" u="none" kern="1200" dirty="0">
              <a:solidFill>
                <a:schemeClr val="tx1"/>
              </a:solidFill>
              <a:effectLst/>
              <a:latin typeface="Arial"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57</a:t>
            </a:fld>
            <a:endParaRPr lang="en-US"/>
          </a:p>
        </p:txBody>
      </p:sp>
    </p:spTree>
    <p:extLst>
      <p:ext uri="{BB962C8B-B14F-4D97-AF65-F5344CB8AC3E}">
        <p14:creationId xmlns:p14="http://schemas.microsoft.com/office/powerpoint/2010/main" val="4280285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5011737" cy="3757612"/>
          </a:xfrm>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Never forget the value of video too.</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LITTLE LUNCH, is ideal for groups aged 8 years and upwards!</a:t>
            </a:r>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Little Lunch is an Australian mockumentary.</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Each episode runs for about 20 minutes capturing a ‘social and emotional issue’ at ‘Little Lunch’ time.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It’s a candid look at primary-school life, and the stuff that really happens out there!</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They are a great catalyst for conversations that analyse the behaviour and emotions of others.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Plus, there’s an educator’s guide and app to download so young people can create their own stories with the same feel.</a:t>
            </a:r>
            <a:endParaRPr lang="en-AU" sz="1200" kern="1200" dirty="0">
              <a:solidFill>
                <a:schemeClr val="tx1"/>
              </a:solidFill>
              <a:effectLst/>
              <a:latin typeface="+mn-lt"/>
              <a:ea typeface="+mn-ea"/>
              <a:cs typeface="+mn-cs"/>
            </a:endParaRPr>
          </a:p>
          <a:p>
            <a:endParaRPr lang="en-AU" b="1" u="none" baseline="0" dirty="0">
              <a:effectLst/>
            </a:endParaRPr>
          </a:p>
          <a:p>
            <a:endParaRPr lang="en-AU" b="1" i="0" u="none" baseline="0" dirty="0">
              <a:effectLst/>
            </a:endParaRPr>
          </a:p>
          <a:p>
            <a:endParaRPr lang="en-AU" sz="1200" b="1" u="none" strike="noStrike" kern="1200" dirty="0">
              <a:solidFill>
                <a:schemeClr val="tx1"/>
              </a:solidFill>
              <a:effectLst/>
              <a:latin typeface="Arial" charset="0"/>
              <a:ea typeface="+mn-ea"/>
              <a:cs typeface="+mn-cs"/>
            </a:endParaRPr>
          </a:p>
          <a:p>
            <a:endParaRPr lang="en-AU" sz="1200" u="none" strike="noStrike" kern="1200" dirty="0">
              <a:solidFill>
                <a:schemeClr val="tx1"/>
              </a:solidFill>
              <a:effectLst/>
              <a:latin typeface="Arial" charset="0"/>
              <a:ea typeface="+mn-ea"/>
              <a:cs typeface="+mn-cs"/>
            </a:endParaRPr>
          </a:p>
          <a:p>
            <a:pPr fontAlgn="base"/>
            <a:endParaRPr lang="en-AU" sz="1200" b="1" i="0" u="none" kern="1200" dirty="0">
              <a:solidFill>
                <a:schemeClr val="tx1"/>
              </a:solidFill>
              <a:effectLst/>
              <a:latin typeface="Arial" charset="0"/>
              <a:ea typeface="+mn-ea"/>
              <a:cs typeface="+mn-cs"/>
            </a:endParaRPr>
          </a:p>
          <a:p>
            <a:pPr fontAlgn="base"/>
            <a:endParaRPr lang="en-AU" u="none" dirty="0">
              <a:effectLst/>
            </a:endParaRPr>
          </a:p>
          <a:p>
            <a:pPr fontAlgn="base"/>
            <a:endParaRPr lang="en-AU" b="1" baseline="0" dirty="0">
              <a:effectLst/>
            </a:endParaRPr>
          </a:p>
          <a:p>
            <a:pPr fontAlgn="base"/>
            <a:endParaRPr lang="en-AU" b="1" baseline="0" dirty="0">
              <a:effectLst/>
            </a:endParaRPr>
          </a:p>
          <a:p>
            <a:pPr fontAlgn="base"/>
            <a:endParaRPr lang="en-AU" baseline="0" dirty="0">
              <a:effectLst/>
            </a:endParaRPr>
          </a:p>
          <a:p>
            <a:pPr fontAlgn="base"/>
            <a:endParaRPr lang="en-AU" baseline="0" dirty="0">
              <a:effectLst/>
            </a:endParaRPr>
          </a:p>
          <a:p>
            <a:pPr fontAlgn="base"/>
            <a:endParaRPr lang="en-AU" dirty="0">
              <a:effectLst/>
            </a:endParaRPr>
          </a:p>
          <a:p>
            <a:pPr fontAlgn="base"/>
            <a:endParaRPr lang="en-AU" dirty="0">
              <a:effectLst/>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58</a:t>
            </a:fld>
            <a:endParaRPr lang="en-US"/>
          </a:p>
        </p:txBody>
      </p:sp>
    </p:spTree>
    <p:extLst>
      <p:ext uri="{BB962C8B-B14F-4D97-AF65-F5344CB8AC3E}">
        <p14:creationId xmlns:p14="http://schemas.microsoft.com/office/powerpoint/2010/main" val="2341696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NONI</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Then, there’s Milly, Molly. It’s UK based.</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There are 30 episodes. Each runs for about 10 minutes.</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They are the best of friends but have very different backgrounds and interests.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 each episode the girls, and their friends, experience new adventures and the classic ‘social and emotional’ challenges that teach valuable life-lessons. </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Kids adore them.</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59</a:t>
            </a:fld>
            <a:endParaRPr lang="en-US"/>
          </a:p>
        </p:txBody>
      </p:sp>
    </p:spTree>
    <p:extLst>
      <p:ext uri="{BB962C8B-B14F-4D97-AF65-F5344CB8AC3E}">
        <p14:creationId xmlns:p14="http://schemas.microsoft.com/office/powerpoint/2010/main" val="405075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 to introduce Mark</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There’s probably not much I can tell you about my dad that you don’t already know.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It’s been an honour being mentored by him as I’ve developed my practice and become more and more involved in ‘What’s the Buzz?’.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Being able to have someone that I can talk to about any aspect of my work, problems, queries, triumphs…is pretty special. </a:t>
            </a: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While I’d like to believe I’m his favourite in the family, I know I’m fighting a losing battle with the 3 whippets that mum and dad have at home.</a:t>
            </a: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Yes, they lost Maxi late last year.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 also lost my dog Gryff and feel lost without him!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Dad’s other love in his life has been writing, and you can see this from the books on screen. </a:t>
            </a: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i="0" dirty="0">
                <a:solidFill>
                  <a:schemeClr val="bg1"/>
                </a:solidFill>
                <a:cs typeface="Times New Roman" panose="02020603050405020304" pitchFamily="18" charset="0"/>
              </a:rPr>
              <a:t>In 2022 he became the recipient of ‘Senior South Australian of the Year’.</a:t>
            </a:r>
          </a:p>
          <a:p>
            <a:r>
              <a:rPr lang="en-AU" sz="1800" b="1" i="0" dirty="0">
                <a:solidFill>
                  <a:schemeClr val="bg1"/>
                </a:solidFill>
                <a:cs typeface="Times New Roman" panose="02020603050405020304" pitchFamily="18" charset="0"/>
              </a:rPr>
              <a:t>That means he’s now the oldest person in South Australia!</a:t>
            </a:r>
          </a:p>
          <a:p>
            <a:endParaRPr lang="en-AU" sz="1800" b="1" i="0" dirty="0">
              <a:solidFill>
                <a:schemeClr val="bg1"/>
              </a:solidFill>
              <a:cs typeface="Times New Roman" panose="02020603050405020304" pitchFamily="18" charset="0"/>
            </a:endParaRPr>
          </a:p>
          <a:p>
            <a:r>
              <a:rPr lang="en-AU" sz="1800" b="1" i="0" dirty="0">
                <a:solidFill>
                  <a:schemeClr val="bg1"/>
                </a:solidFill>
                <a:cs typeface="Times New Roman" panose="02020603050405020304" pitchFamily="18" charset="0"/>
              </a:rPr>
              <a:t>CLICK</a:t>
            </a:r>
            <a:endParaRPr lang="en-AU" sz="1800" b="1" i="0" dirty="0"/>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6</a:t>
            </a:fld>
            <a:endParaRPr lang="en-AU"/>
          </a:p>
        </p:txBody>
      </p:sp>
    </p:spTree>
    <p:extLst>
      <p:ext uri="{BB962C8B-B14F-4D97-AF65-F5344CB8AC3E}">
        <p14:creationId xmlns:p14="http://schemas.microsoft.com/office/powerpoint/2010/main" val="15351967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NONI</a:t>
            </a:r>
          </a:p>
          <a:p>
            <a:endParaRPr lang="en-AU" sz="1200" b="1" i="0" u="sng" strike="noStrike" kern="1200" dirty="0">
              <a:solidFill>
                <a:schemeClr val="tx1"/>
              </a:solidFill>
              <a:effectLst/>
              <a:latin typeface="+mn-lt"/>
              <a:ea typeface="+mn-ea"/>
              <a:cs typeface="+mn-cs"/>
            </a:endParaRPr>
          </a:p>
          <a:p>
            <a:r>
              <a:rPr lang="en-AU" sz="1200" b="1" i="1" u="sng" strike="noStrike" kern="1200" dirty="0">
                <a:solidFill>
                  <a:schemeClr val="tx1"/>
                </a:solidFill>
                <a:effectLst/>
                <a:latin typeface="+mn-lt"/>
                <a:ea typeface="+mn-ea"/>
                <a:cs typeface="+mn-cs"/>
              </a:rPr>
              <a:t>Daniel Tiger's Neighbourhood</a:t>
            </a:r>
            <a:r>
              <a:rPr lang="en-AU" sz="1200" b="1" i="0" u="sng" strike="noStrike" kern="1200" dirty="0">
                <a:solidFill>
                  <a:schemeClr val="tx1"/>
                </a:solidFill>
                <a:effectLst/>
                <a:latin typeface="+mn-lt"/>
                <a:ea typeface="+mn-ea"/>
                <a:cs typeface="+mn-cs"/>
              </a:rPr>
              <a:t> is a beautiful </a:t>
            </a:r>
            <a:r>
              <a:rPr lang="en-AU" sz="1200" b="1" i="0" u="sng" strike="noStrike" kern="1200" dirty="0">
                <a:solidFill>
                  <a:schemeClr val="tx1"/>
                </a:solidFill>
                <a:effectLst/>
                <a:latin typeface="+mn-lt"/>
                <a:ea typeface="+mn-ea"/>
                <a:cs typeface="+mn-cs"/>
                <a:hlinkClick r:id="rId3" tooltip="Television in the United States">
                  <a:extLst>
                    <a:ext uri="{A12FA001-AC4F-418D-AE19-62706E023703}">
                      <ahyp:hlinkClr xmlns:ahyp="http://schemas.microsoft.com/office/drawing/2018/hyperlinkcolor" val="tx"/>
                    </a:ext>
                  </a:extLst>
                </a:hlinkClick>
              </a:rPr>
              <a:t>American</a:t>
            </a:r>
            <a:r>
              <a:rPr lang="en-AU" sz="1200" b="1" i="0" u="sng" strike="noStrike" kern="1200" dirty="0">
                <a:solidFill>
                  <a:schemeClr val="tx1"/>
                </a:solidFill>
                <a:effectLst/>
                <a:latin typeface="+mn-lt"/>
                <a:ea typeface="+mn-ea"/>
                <a:cs typeface="+mn-cs"/>
              </a:rPr>
              <a:t>-</a:t>
            </a:r>
            <a:r>
              <a:rPr lang="en-AU" sz="1200" b="1" i="0" u="sng" strike="noStrike" kern="1200" dirty="0">
                <a:solidFill>
                  <a:schemeClr val="tx1"/>
                </a:solidFill>
                <a:effectLst/>
                <a:latin typeface="+mn-lt"/>
                <a:ea typeface="+mn-ea"/>
                <a:cs typeface="+mn-cs"/>
                <a:hlinkClick r:id="rId4" tooltip="Television in Canada">
                  <a:extLst>
                    <a:ext uri="{A12FA001-AC4F-418D-AE19-62706E023703}">
                      <ahyp:hlinkClr xmlns:ahyp="http://schemas.microsoft.com/office/drawing/2018/hyperlinkcolor" val="tx"/>
                    </a:ext>
                  </a:extLst>
                </a:hlinkClick>
              </a:rPr>
              <a:t>Canadian</a:t>
            </a:r>
            <a:r>
              <a:rPr lang="en-AU" sz="1200" b="1" i="0" u="sng" strike="noStrike" kern="1200" dirty="0">
                <a:solidFill>
                  <a:schemeClr val="tx1"/>
                </a:solidFill>
                <a:effectLst/>
                <a:latin typeface="+mn-lt"/>
                <a:ea typeface="+mn-ea"/>
                <a:cs typeface="+mn-cs"/>
              </a:rPr>
              <a:t> animated </a:t>
            </a:r>
            <a:r>
              <a:rPr lang="en-AU" sz="1200" b="1" i="0" u="sng" strike="noStrike" kern="1200" dirty="0">
                <a:solidFill>
                  <a:schemeClr val="tx1"/>
                </a:solidFill>
                <a:effectLst/>
                <a:latin typeface="+mn-lt"/>
                <a:ea typeface="+mn-ea"/>
                <a:cs typeface="+mn-cs"/>
                <a:hlinkClick r:id="rId5" tooltip="Children's television series">
                  <a:extLst>
                    <a:ext uri="{A12FA001-AC4F-418D-AE19-62706E023703}">
                      <ahyp:hlinkClr xmlns:ahyp="http://schemas.microsoft.com/office/drawing/2018/hyperlinkcolor" val="tx"/>
                    </a:ext>
                  </a:extLst>
                </a:hlinkClick>
              </a:rPr>
              <a:t>children's television series</a:t>
            </a:r>
            <a:r>
              <a:rPr lang="en-AU" sz="1200" b="1" i="0" u="sng" strike="noStrike" kern="1200" dirty="0">
                <a:solidFill>
                  <a:schemeClr val="tx1"/>
                </a:solidFill>
                <a:effectLst/>
                <a:latin typeface="+mn-lt"/>
                <a:ea typeface="+mn-ea"/>
                <a:cs typeface="+mn-cs"/>
              </a:rPr>
              <a:t>.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Daniel Tiger, Mom Tiger, Dad Tiger and his friends are beautifully rich characters.</a:t>
            </a:r>
          </a:p>
          <a:p>
            <a:r>
              <a:rPr lang="en-AU" sz="1200" b="1" i="0" u="none" strike="noStrike" kern="1200" dirty="0">
                <a:solidFill>
                  <a:schemeClr val="tx1"/>
                </a:solidFill>
                <a:effectLst/>
                <a:latin typeface="+mn-lt"/>
                <a:ea typeface="+mn-ea"/>
                <a:cs typeface="+mn-cs"/>
              </a:rPr>
              <a:t>A social-emotional theme, such as disappointment and sadness or anger, or being thankful or appreciative is the basis for each episode. </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The theme also uses a musical "strategy songs", to reinforce the life lesson. </a:t>
            </a:r>
          </a:p>
          <a:p>
            <a:r>
              <a:rPr lang="en-AU" sz="1200" b="1" i="0" u="none" strike="noStrike" kern="1200" dirty="0">
                <a:solidFill>
                  <a:schemeClr val="tx1"/>
                </a:solidFill>
                <a:effectLst/>
                <a:latin typeface="+mn-lt"/>
                <a:ea typeface="+mn-ea"/>
                <a:cs typeface="+mn-cs"/>
              </a:rPr>
              <a:t>Many of the "strategy songs" are available in albums or as singles.</a:t>
            </a:r>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60</a:t>
            </a:fld>
            <a:endParaRPr lang="en-AU"/>
          </a:p>
        </p:txBody>
      </p:sp>
    </p:spTree>
    <p:extLst>
      <p:ext uri="{BB962C8B-B14F-4D97-AF65-F5344CB8AC3E}">
        <p14:creationId xmlns:p14="http://schemas.microsoft.com/office/powerpoint/2010/main" val="2416254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NONI</a:t>
            </a:r>
          </a:p>
          <a:p>
            <a:endParaRPr lang="en-AU" sz="1200" b="1" i="0" u="sng" strike="noStrike" kern="1200" dirty="0">
              <a:solidFill>
                <a:schemeClr val="tx1"/>
              </a:solidFill>
              <a:effectLst/>
              <a:latin typeface="+mn-lt"/>
              <a:ea typeface="+mn-ea"/>
              <a:cs typeface="+mn-cs"/>
            </a:endParaRPr>
          </a:p>
          <a:p>
            <a:r>
              <a:rPr lang="en-AU" sz="1200" b="1" i="0" u="sng" strike="noStrike" kern="1200" dirty="0">
                <a:solidFill>
                  <a:schemeClr val="tx1"/>
                </a:solidFill>
                <a:effectLst/>
                <a:latin typeface="+mn-lt"/>
                <a:ea typeface="+mn-ea"/>
                <a:cs typeface="+mn-cs"/>
              </a:rPr>
              <a:t>Bluey is an ABC KIDS production available on iView.</a:t>
            </a:r>
          </a:p>
          <a:p>
            <a:r>
              <a:rPr lang="en-AU" sz="1200" b="1" i="0" u="none" strike="noStrike" kern="1200" dirty="0">
                <a:solidFill>
                  <a:schemeClr val="tx1"/>
                </a:solidFill>
                <a:effectLst/>
                <a:latin typeface="+mn-lt"/>
                <a:ea typeface="+mn-ea"/>
                <a:cs typeface="+mn-cs"/>
              </a:rPr>
              <a:t>She is a 6 year-old Blue Heeler dog.</a:t>
            </a:r>
          </a:p>
          <a:p>
            <a:r>
              <a:rPr lang="en-AU" sz="1200" b="1" i="0" u="none" strike="noStrike" kern="1200" dirty="0">
                <a:solidFill>
                  <a:schemeClr val="tx1"/>
                </a:solidFill>
                <a:effectLst/>
                <a:latin typeface="+mn-lt"/>
                <a:ea typeface="+mn-ea"/>
                <a:cs typeface="+mn-cs"/>
              </a:rPr>
              <a:t>Her popularity has exploded into winning a Logie and winning a second season of production.</a:t>
            </a:r>
          </a:p>
          <a:p>
            <a:endParaRPr lang="en-AU" b="1" dirty="0"/>
          </a:p>
          <a:p>
            <a:r>
              <a:rPr lang="en-AU" b="1" dirty="0"/>
              <a:t>Currently, there are 52 short episodes available.  </a:t>
            </a:r>
          </a:p>
          <a:p>
            <a:endParaRPr lang="en-AU" b="1" dirty="0"/>
          </a:p>
          <a:p>
            <a:r>
              <a:rPr lang="en-AU" b="1" dirty="0"/>
              <a:t>Situations like going to the supermarket, playing with friends, sharing, waiting, finding the right friends, being cooperative and visiting the doctor become life lessons in navigating life.</a:t>
            </a:r>
          </a:p>
        </p:txBody>
      </p:sp>
      <p:sp>
        <p:nvSpPr>
          <p:cNvPr id="4" name="Slide Number Placeholder 3"/>
          <p:cNvSpPr>
            <a:spLocks noGrp="1"/>
          </p:cNvSpPr>
          <p:nvPr>
            <p:ph type="sldNum" sz="quarter" idx="5"/>
          </p:nvPr>
        </p:nvSpPr>
        <p:spPr/>
        <p:txBody>
          <a:bodyPr/>
          <a:lstStyle/>
          <a:p>
            <a:fld id="{8091CC7E-E14A-42D1-B981-9D7E0C547C19}" type="slidenum">
              <a:rPr lang="en-AU" smtClean="0"/>
              <a:pPr/>
              <a:t>61</a:t>
            </a:fld>
            <a:endParaRPr lang="en-AU"/>
          </a:p>
        </p:txBody>
      </p:sp>
    </p:spTree>
    <p:extLst>
      <p:ext uri="{BB962C8B-B14F-4D97-AF65-F5344CB8AC3E}">
        <p14:creationId xmlns:p14="http://schemas.microsoft.com/office/powerpoint/2010/main" val="395893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strike="noStrike" kern="1200" dirty="0">
                <a:solidFill>
                  <a:schemeClr val="tx1"/>
                </a:solidFill>
                <a:effectLst/>
                <a:latin typeface="+mn-lt"/>
                <a:ea typeface="+mn-ea"/>
                <a:cs typeface="+mn-cs"/>
              </a:rPr>
              <a:t>NONI</a:t>
            </a:r>
          </a:p>
          <a:p>
            <a:endParaRPr lang="en-AU" sz="1200" b="1" i="0" u="sng" strike="noStrike" kern="1200" dirty="0">
              <a:solidFill>
                <a:schemeClr val="tx1"/>
              </a:solidFill>
              <a:effectLst/>
              <a:latin typeface="+mn-lt"/>
              <a:ea typeface="+mn-ea"/>
              <a:cs typeface="+mn-cs"/>
            </a:endParaRPr>
          </a:p>
          <a:p>
            <a:r>
              <a:rPr lang="en-AU" sz="1200" b="1" i="0" u="sng" strike="noStrike" kern="1200" dirty="0">
                <a:solidFill>
                  <a:schemeClr val="tx1"/>
                </a:solidFill>
                <a:effectLst/>
                <a:latin typeface="+mn-lt"/>
                <a:ea typeface="+mn-ea"/>
                <a:cs typeface="+mn-cs"/>
              </a:rPr>
              <a:t>Finally, don’t forget, ‘Bing’.</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Bing celebrates the realities of life, and getting along with others.</a:t>
            </a:r>
          </a:p>
          <a:p>
            <a:endParaRPr lang="en-AU" sz="1200" b="1"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Each episode offers a mini-drama that explores what the ‘social and emotional complexities’ of pre-schoolers, and the grown-ups in their lives.</a:t>
            </a:r>
            <a:br>
              <a:rPr lang="en-AU" b="1" dirty="0"/>
            </a:br>
            <a:br>
              <a:rPr lang="en-AU" b="1" dirty="0"/>
            </a:br>
            <a:endParaRPr lang="en-AU"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91CC7E-E14A-42D1-B981-9D7E0C547C19}" type="slidenum">
              <a:rPr lang="en-AU" smtClean="0"/>
              <a:pPr/>
              <a:t>62</a:t>
            </a:fld>
            <a:endParaRPr lang="en-AU"/>
          </a:p>
        </p:txBody>
      </p:sp>
    </p:spTree>
    <p:extLst>
      <p:ext uri="{BB962C8B-B14F-4D97-AF65-F5344CB8AC3E}">
        <p14:creationId xmlns:p14="http://schemas.microsoft.com/office/powerpoint/2010/main" val="20520174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NONI</a:t>
            </a:r>
          </a:p>
          <a:p>
            <a:pPr>
              <a:lnSpc>
                <a:spcPct val="107000"/>
              </a:lnSpc>
              <a:spcAft>
                <a:spcPts val="800"/>
              </a:spcAft>
            </a:pP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Also, there’s  - Little J and Big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Cuz</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’Little J, is 5 and Big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Cuz</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 she’s nine.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They’re a couple of Indigenous Australian kids living with their Nanna and Old Dog.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Little J and Big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Cuz</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filled with the ups and downs of life - in playground, in the classroom, in the backyard, in the family and with friends.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 is beautiful – you and your kids will find plenty to discuss.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With the help of Nanna and their very special teacher,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Chen, Little J and Big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Cuz</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discover the complexities of culture, community, and country.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63</a:t>
            </a:fld>
            <a:endParaRPr lang="en-AU"/>
          </a:p>
        </p:txBody>
      </p:sp>
    </p:spTree>
    <p:extLst>
      <p:ext uri="{BB962C8B-B14F-4D97-AF65-F5344CB8AC3E}">
        <p14:creationId xmlns:p14="http://schemas.microsoft.com/office/powerpoint/2010/main" val="1719208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sng" strike="noStrike" kern="1200" dirty="0">
                <a:solidFill>
                  <a:schemeClr val="tx1"/>
                </a:solidFill>
                <a:effectLst/>
                <a:latin typeface="+mn-lt"/>
                <a:ea typeface="+mn-ea"/>
                <a:cs typeface="+mn-cs"/>
              </a:rPr>
              <a:t>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sng" strike="noStrike" kern="1200" dirty="0">
                <a:solidFill>
                  <a:schemeClr val="tx1"/>
                </a:solidFill>
                <a:effectLst/>
                <a:latin typeface="+mn-lt"/>
                <a:ea typeface="+mn-ea"/>
                <a:cs typeface="+mn-cs"/>
              </a:rPr>
              <a:t>To start to wrap up I want to return to the notion of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As human beings we are wired to belong. And from an evolutionary perspective if you didn’t belong to community you did not survive.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Today it’s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Today, if you don’t belong to community – family, extended family, classroom, school, clubs, associations or special interest groups the risk of mental health challenges are high.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But, building community starts with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It starts with our effort to build the skills and confidence in your young.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We need to culturize our homes, classrooms and schools so community has a reverence.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sng" strike="noStrike" kern="1200" dirty="0">
                <a:solidFill>
                  <a:schemeClr val="tx1"/>
                </a:solidFill>
                <a:effectLst/>
                <a:latin typeface="+mn-lt"/>
                <a:ea typeface="+mn-ea"/>
                <a:cs typeface="+mn-cs"/>
              </a:rPr>
              <a:t>The benefit of a connected community goes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A teacher brought enough balloons to school for every child in her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Then she asked the children to blow them up and write their name on their balloon.</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They threw all the balloons into the gym and the teacher thoroughly mixed them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Next, the teacher gave them 5 minutes to find the balloon with their name on it.</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It was chaos. The children ran around, looking frantically and time ran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Only a few had found their own balloon.</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Then, the teacher explained what community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It means we work together supporting helping and looking out for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She suggested that this time, when they start again, that each student picks up the balloon closest to them and walks it it to the person who’s name is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dirty="0">
                <a:solidFill>
                  <a:schemeClr val="tx1"/>
                </a:solidFill>
                <a:effectLst/>
                <a:latin typeface="+mn-lt"/>
                <a:ea typeface="+mn-ea"/>
                <a:cs typeface="+mn-cs"/>
              </a:rPr>
              <a:t>In less than 2 minutes everyone was standing still and holding their own balloon.</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a:t>
            </a:r>
            <a:br>
              <a:rPr lang="en-AU" sz="1200" b="1" i="0" u="none" strike="noStrike" kern="1200" dirty="0">
                <a:solidFill>
                  <a:schemeClr val="tx1"/>
                </a:solidFill>
                <a:effectLst/>
                <a:latin typeface="+mn-lt"/>
                <a:ea typeface="+mn-ea"/>
                <a:cs typeface="+mn-cs"/>
              </a:rPr>
            </a:br>
            <a:r>
              <a:rPr lang="en-AU" sz="1200" b="1" i="0" u="none" strike="noStrike" kern="1200" dirty="0">
                <a:solidFill>
                  <a:schemeClr val="tx1"/>
                </a:solidFill>
                <a:effectLst/>
                <a:latin typeface="+mn-lt"/>
                <a:ea typeface="+mn-ea"/>
                <a:cs typeface="+mn-cs"/>
              </a:rPr>
              <a:t>The teacher smiled and said, “You just did community. Happiness, </a:t>
            </a:r>
            <a:r>
              <a:rPr lang="en-AU" sz="1200" b="1" i="0" u="none" strike="noStrike" kern="1200" dirty="0" err="1">
                <a:solidFill>
                  <a:schemeClr val="tx1"/>
                </a:solidFill>
                <a:effectLst/>
                <a:latin typeface="+mn-lt"/>
                <a:ea typeface="+mn-ea"/>
                <a:cs typeface="+mn-cs"/>
              </a:rPr>
              <a:t>friendship,even</a:t>
            </a:r>
            <a:r>
              <a:rPr lang="en-AU" sz="1200" b="1" i="0" u="none" strike="noStrike" kern="1200" dirty="0">
                <a:solidFill>
                  <a:schemeClr val="tx1"/>
                </a:solidFill>
                <a:effectLst/>
                <a:latin typeface="+mn-lt"/>
                <a:ea typeface="+mn-ea"/>
                <a:cs typeface="+mn-cs"/>
              </a:rPr>
              <a:t> the goals and promises we set our self, is always improved by working together.”</a:t>
            </a:r>
            <a:br>
              <a:rPr lang="en-AU" sz="1200" b="1" i="0" u="none" strike="noStrike" kern="1200" dirty="0">
                <a:solidFill>
                  <a:schemeClr val="tx1"/>
                </a:solidFill>
                <a:effectLst/>
                <a:latin typeface="+mn-lt"/>
                <a:ea typeface="+mn-ea"/>
                <a:cs typeface="+mn-cs"/>
              </a:rPr>
            </a:br>
            <a:r>
              <a:rPr lang="en-AU" sz="1200" b="0" i="0" u="none" strike="noStrike" kern="1200" dirty="0">
                <a:solidFill>
                  <a:schemeClr val="tx1"/>
                </a:solidFill>
                <a:effectLst/>
                <a:latin typeface="+mn-lt"/>
                <a:ea typeface="+mn-ea"/>
                <a:cs typeface="+mn-cs"/>
              </a:rPr>
              <a:t>⠀</a:t>
            </a:r>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64</a:t>
            </a:fld>
            <a:endParaRPr lang="en-AU"/>
          </a:p>
        </p:txBody>
      </p:sp>
    </p:spTree>
    <p:extLst>
      <p:ext uri="{BB962C8B-B14F-4D97-AF65-F5344CB8AC3E}">
        <p14:creationId xmlns:p14="http://schemas.microsoft.com/office/powerpoint/2010/main" val="645332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297">
              <a:defRPr/>
            </a:pPr>
            <a:r>
              <a:rPr lang="en-AU" sz="1100" b="1" u="sng" dirty="0"/>
              <a:t>MARK</a:t>
            </a:r>
          </a:p>
          <a:p>
            <a:pPr defTabSz="865297">
              <a:defRPr/>
            </a:pPr>
            <a:endParaRPr lang="en-AU" sz="1100" b="1" dirty="0"/>
          </a:p>
          <a:p>
            <a:pPr lvl="0"/>
            <a:r>
              <a:rPr lang="en-AU" sz="1200" b="1" u="sng" kern="1200" dirty="0">
                <a:solidFill>
                  <a:schemeClr val="tx1"/>
                </a:solidFill>
                <a:effectLst/>
                <a:latin typeface="+mn-lt"/>
                <a:ea typeface="+mn-ea"/>
                <a:cs typeface="+mn-cs"/>
              </a:rPr>
              <a:t>Let’s review our learning before heading off to lunch.</a:t>
            </a:r>
          </a:p>
          <a:p>
            <a:pPr lvl="0"/>
            <a:r>
              <a:rPr lang="en-AU" sz="1200" b="1" u="none" kern="1200" dirty="0">
                <a:solidFill>
                  <a:schemeClr val="tx1"/>
                </a:solidFill>
                <a:effectLst/>
                <a:latin typeface="+mn-lt"/>
                <a:ea typeface="+mn-ea"/>
                <a:cs typeface="+mn-cs"/>
              </a:rPr>
              <a:t>To do this we’ll play ‘BACK</a:t>
            </a:r>
            <a:r>
              <a:rPr lang="en-AU" sz="1200" b="1" u="none" kern="1200" baseline="0" dirty="0">
                <a:solidFill>
                  <a:schemeClr val="tx1"/>
                </a:solidFill>
                <a:effectLst/>
                <a:latin typeface="+mn-lt"/>
                <a:ea typeface="+mn-ea"/>
                <a:cs typeface="+mn-cs"/>
              </a:rPr>
              <a:t> to BACK’ and </a:t>
            </a:r>
            <a:r>
              <a:rPr lang="en-AU" sz="1200" b="1" kern="1200" baseline="0" dirty="0">
                <a:solidFill>
                  <a:schemeClr val="tx1"/>
                </a:solidFill>
                <a:effectLst/>
                <a:latin typeface="Arial" charset="0"/>
                <a:ea typeface="+mn-ea"/>
                <a:cs typeface="+mn-cs"/>
              </a:rPr>
              <a:t>we’ll adapt it to meet our SPECIAL needs!</a:t>
            </a:r>
          </a:p>
          <a:p>
            <a:pPr lvl="0"/>
            <a:endParaRPr lang="en-AU" sz="1200" b="1" kern="1200" baseline="0" dirty="0">
              <a:solidFill>
                <a:schemeClr val="tx1"/>
              </a:solidFill>
              <a:effectLst/>
              <a:latin typeface="Arial" charset="0"/>
              <a:ea typeface="+mn-ea"/>
              <a:cs typeface="+mn-cs"/>
            </a:endParaRPr>
          </a:p>
          <a:p>
            <a:pPr lvl="0"/>
            <a:endParaRPr lang="en-AU" sz="1200" b="1" kern="1200" baseline="0" dirty="0">
              <a:solidFill>
                <a:schemeClr val="tx1"/>
              </a:solidFill>
              <a:effectLst/>
              <a:latin typeface="Arial" charset="0"/>
              <a:ea typeface="+mn-ea"/>
              <a:cs typeface="+mn-cs"/>
            </a:endParaRPr>
          </a:p>
          <a:p>
            <a:pPr lvl="0"/>
            <a:r>
              <a:rPr lang="en-AU" sz="1200" b="1" kern="1200" baseline="0" dirty="0">
                <a:solidFill>
                  <a:schemeClr val="tx1"/>
                </a:solidFill>
                <a:effectLst/>
                <a:latin typeface="Arial" charset="0"/>
                <a:ea typeface="+mn-ea"/>
                <a:cs typeface="+mn-cs"/>
              </a:rPr>
              <a:t>When I say “go” move widely around the room.</a:t>
            </a:r>
          </a:p>
          <a:p>
            <a:pPr lvl="0"/>
            <a:endParaRPr lang="en-AU" sz="1200" b="1" kern="1200" baseline="0" dirty="0">
              <a:solidFill>
                <a:schemeClr val="tx1"/>
              </a:solidFill>
              <a:effectLst/>
              <a:latin typeface="Arial" charset="0"/>
              <a:ea typeface="+mn-ea"/>
              <a:cs typeface="+mn-cs"/>
            </a:endParaRPr>
          </a:p>
          <a:p>
            <a:pPr lvl="0"/>
            <a:r>
              <a:rPr lang="en-AU" sz="1200" b="1" kern="1200" dirty="0">
                <a:solidFill>
                  <a:schemeClr val="tx1"/>
                </a:solidFill>
                <a:effectLst/>
                <a:latin typeface="+mn-lt"/>
                <a:ea typeface="+mn-ea"/>
                <a:cs typeface="+mn-cs"/>
              </a:rPr>
              <a:t>Then, when</a:t>
            </a:r>
            <a:r>
              <a:rPr lang="en-AU" sz="1200" b="1" kern="1200" baseline="0" dirty="0">
                <a:solidFill>
                  <a:schemeClr val="tx1"/>
                </a:solidFill>
                <a:effectLst/>
                <a:latin typeface="+mn-lt"/>
                <a:ea typeface="+mn-ea"/>
                <a:cs typeface="+mn-cs"/>
              </a:rPr>
              <a:t> I call </a:t>
            </a:r>
            <a:r>
              <a:rPr lang="en-AU" sz="1200" b="1" kern="1200" dirty="0">
                <a:solidFill>
                  <a:schemeClr val="tx1"/>
                </a:solidFill>
                <a:effectLst/>
                <a:latin typeface="Arial" charset="0"/>
                <a:ea typeface="+mn-ea"/>
                <a:cs typeface="+mn-cs"/>
              </a:rPr>
              <a:t>‘BACK</a:t>
            </a:r>
            <a:r>
              <a:rPr lang="en-AU" sz="1200" b="1" kern="1200" baseline="0" dirty="0">
                <a:solidFill>
                  <a:schemeClr val="tx1"/>
                </a:solidFill>
                <a:effectLst/>
                <a:latin typeface="Arial" charset="0"/>
                <a:ea typeface="+mn-ea"/>
                <a:cs typeface="+mn-cs"/>
              </a:rPr>
              <a:t> to BACK’ make groups of 3 or 4.</a:t>
            </a:r>
          </a:p>
          <a:p>
            <a:pPr lvl="0"/>
            <a:endParaRPr lang="en-AU" sz="1200" b="1" kern="1200" baseline="0" dirty="0">
              <a:solidFill>
                <a:schemeClr val="tx1"/>
              </a:solidFill>
              <a:effectLst/>
              <a:latin typeface="Arial" charset="0"/>
              <a:ea typeface="+mn-ea"/>
              <a:cs typeface="+mn-cs"/>
            </a:endParaRPr>
          </a:p>
          <a:p>
            <a:pPr lvl="0"/>
            <a:r>
              <a:rPr lang="en-AU" sz="1200" b="1" kern="1200" baseline="0" dirty="0">
                <a:solidFill>
                  <a:schemeClr val="tx1"/>
                </a:solidFill>
                <a:effectLst/>
                <a:latin typeface="Arial" charset="0"/>
                <a:ea typeface="+mn-ea"/>
                <a:cs typeface="+mn-cs"/>
              </a:rPr>
              <a:t>One you’re in a group and share something you’ve learnt, or something you’re surprised by or something, you liked or something you’re planning to take away.</a:t>
            </a:r>
          </a:p>
          <a:p>
            <a:pPr lvl="0"/>
            <a:endParaRPr lang="en-AU" sz="1200" b="1" kern="1200" baseline="0" dirty="0">
              <a:solidFill>
                <a:schemeClr val="tx1"/>
              </a:solidFill>
              <a:effectLst/>
              <a:latin typeface="Arial" charset="0"/>
              <a:ea typeface="+mn-ea"/>
              <a:cs typeface="+mn-cs"/>
            </a:endParaRPr>
          </a:p>
          <a:p>
            <a:pPr lvl="0"/>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65</a:t>
            </a:fld>
            <a:endParaRPr lang="en-US" dirty="0"/>
          </a:p>
        </p:txBody>
      </p:sp>
    </p:spTree>
    <p:extLst>
      <p:ext uri="{BB962C8B-B14F-4D97-AF65-F5344CB8AC3E}">
        <p14:creationId xmlns:p14="http://schemas.microsoft.com/office/powerpoint/2010/main" val="1699211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297">
              <a:defRPr/>
            </a:pPr>
            <a:r>
              <a:rPr lang="en-AU" sz="1100" b="1" u="sng" dirty="0"/>
              <a:t>MARK and NONI</a:t>
            </a:r>
          </a:p>
          <a:p>
            <a:pPr defTabSz="865297">
              <a:defRPr/>
            </a:pPr>
            <a:endParaRPr lang="en-AU" sz="1100" b="1" u="sng" dirty="0"/>
          </a:p>
          <a:p>
            <a:pPr defTabSz="865297">
              <a:defRPr/>
            </a:pPr>
            <a:r>
              <a:rPr lang="en-AU" sz="1100" b="1" u="sng" dirty="0"/>
              <a:t>This is a moment to ask questions, share a thought and</a:t>
            </a:r>
            <a:r>
              <a:rPr lang="en-AU" sz="1100" b="1" u="sng" kern="1200" dirty="0">
                <a:solidFill>
                  <a:schemeClr val="tx1"/>
                </a:solidFill>
                <a:effectLst/>
                <a:latin typeface="+mn-lt"/>
                <a:ea typeface="+mn-ea"/>
                <a:cs typeface="+mn-cs"/>
              </a:rPr>
              <a:t> </a:t>
            </a:r>
            <a:r>
              <a:rPr lang="en-AU" sz="1200" b="1" u="sng" kern="1200" dirty="0">
                <a:solidFill>
                  <a:schemeClr val="tx1"/>
                </a:solidFill>
                <a:effectLst/>
                <a:latin typeface="+mn-lt"/>
                <a:ea typeface="+mn-ea"/>
                <a:cs typeface="+mn-cs"/>
              </a:rPr>
              <a:t>review content from the session that had meaning to you.</a:t>
            </a:r>
          </a:p>
          <a:p>
            <a:pPr defTabSz="865297">
              <a:defRPr/>
            </a:pPr>
            <a:endParaRPr lang="en-AU" sz="1200" b="1" u="sng" kern="1200" dirty="0">
              <a:solidFill>
                <a:schemeClr val="tx1"/>
              </a:solidFill>
              <a:effectLst/>
              <a:latin typeface="+mn-lt"/>
              <a:ea typeface="+mn-ea"/>
              <a:cs typeface="+mn-cs"/>
            </a:endParaRPr>
          </a:p>
          <a:p>
            <a:pPr lvl="0"/>
            <a:endParaRPr lang="en-AU" sz="1200" b="1"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66</a:t>
            </a:fld>
            <a:endParaRPr lang="en-US" dirty="0"/>
          </a:p>
        </p:txBody>
      </p:sp>
    </p:spTree>
    <p:extLst>
      <p:ext uri="{BB962C8B-B14F-4D97-AF65-F5344CB8AC3E}">
        <p14:creationId xmlns:p14="http://schemas.microsoft.com/office/powerpoint/2010/main" val="1699211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It’s time for morning break, but you’ll need to earn it by playing “WOULD YOU RATHER” and being honest!</a:t>
            </a:r>
          </a:p>
          <a:p>
            <a:endParaRPr lang="en-AU" b="1" u="sng" dirty="0"/>
          </a:p>
          <a:p>
            <a:pPr algn="just" eaLnBrk="0" hangingPunct="0">
              <a:lnSpc>
                <a:spcPct val="200000"/>
              </a:lnSpc>
            </a:pPr>
            <a:endParaRPr lang="en-US" sz="1200" b="1" i="1" dirty="0">
              <a:effectLst/>
              <a:latin typeface="Calibri" panose="020F0502020204030204" pitchFamily="34" charset="0"/>
              <a:ea typeface="Times New Roman" panose="02020603050405020304" pitchFamily="18" charset="0"/>
            </a:endParaRPr>
          </a:p>
          <a:p>
            <a:pPr algn="just" eaLnBrk="0" hangingPunct="0">
              <a:lnSpc>
                <a:spcPct val="200000"/>
              </a:lnSpc>
            </a:pPr>
            <a:r>
              <a:rPr lang="en-US" sz="1200" b="1" dirty="0">
                <a:effectLst/>
                <a:latin typeface="Calibri" panose="020F0502020204030204" pitchFamily="34" charset="0"/>
                <a:ea typeface="Times New Roman" panose="02020603050405020304" pitchFamily="18" charset="0"/>
              </a:rPr>
              <a:t>Would you rather (stand if you choose the first);</a:t>
            </a:r>
          </a:p>
          <a:p>
            <a:pPr algn="just" eaLnBrk="0" hangingPunct="0">
              <a:lnSpc>
                <a:spcPct val="200000"/>
              </a:lnSpc>
            </a:pPr>
            <a:endParaRPr lang="en-AU" sz="1200" b="1" dirty="0">
              <a:effectLst/>
              <a:latin typeface="Times New Roman" panose="02020603050405020304" pitchFamily="18" charset="0"/>
              <a:ea typeface="Times New Roman" panose="02020603050405020304" pitchFamily="18" charset="0"/>
            </a:endParaRPr>
          </a:p>
          <a:p>
            <a:pPr algn="just" eaLnBrk="0" hangingPunct="0">
              <a:lnSpc>
                <a:spcPct val="200000"/>
              </a:lnSpc>
            </a:pPr>
            <a:r>
              <a:rPr lang="en-US" sz="1200" b="1" dirty="0">
                <a:effectLst/>
                <a:latin typeface="Calibri" panose="020F0502020204030204" pitchFamily="34" charset="0"/>
                <a:ea typeface="Times New Roman" panose="02020603050405020304" pitchFamily="18" charset="0"/>
              </a:rPr>
              <a:t> </a:t>
            </a: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Keep a friendly pet dragon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a kind and gentle unicorn?</a:t>
            </a: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endParaRPr lang="en-US" sz="1200" b="1" dirty="0">
              <a:effectLst/>
              <a:latin typeface="Calibri" panose="020F0502020204030204" pitchFamily="34"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Save all endangered animals,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create world peace for all humans?</a:t>
            </a:r>
          </a:p>
          <a:p>
            <a:pPr marL="0" indent="0" algn="just" eaLnBrk="0" hangingPunct="0">
              <a:lnSpc>
                <a:spcPct val="200000"/>
              </a:lnSpc>
              <a:buFont typeface="Arial" panose="020B0604020202020204" pitchFamily="34" charset="0"/>
              <a:buNone/>
            </a:pP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Be the smartest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the best-looking person on staff?</a:t>
            </a:r>
          </a:p>
          <a:p>
            <a:pPr marL="0" indent="0" algn="just" eaLnBrk="0" hangingPunct="0">
              <a:lnSpc>
                <a:spcPct val="200000"/>
              </a:lnSpc>
              <a:buFont typeface="Arial" panose="020B0604020202020204" pitchFamily="34" charset="0"/>
              <a:buNone/>
            </a:pP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Lick a frog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lick your friend’s big toe?</a:t>
            </a:r>
          </a:p>
          <a:p>
            <a:pPr marL="285750" indent="-285750" algn="just" eaLnBrk="0" hangingPunct="0">
              <a:lnSpc>
                <a:spcPct val="200000"/>
              </a:lnSpc>
              <a:buFont typeface="Arial" panose="020B0604020202020204" pitchFamily="34" charset="0"/>
              <a:buChar char="•"/>
            </a:pP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Have amazing luck for the rest of your life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have any superpower for a week?</a:t>
            </a:r>
          </a:p>
          <a:p>
            <a:pPr marL="0" indent="0" algn="just" eaLnBrk="0" hangingPunct="0">
              <a:lnSpc>
                <a:spcPct val="200000"/>
              </a:lnSpc>
              <a:buFont typeface="Arial" panose="020B0604020202020204" pitchFamily="34" charset="0"/>
              <a:buNone/>
            </a:pP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Fly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read minds?</a:t>
            </a:r>
            <a:endParaRPr lang="en-AU" sz="1200" b="1" dirty="0">
              <a:effectLst/>
              <a:latin typeface="Times New Roman" panose="02020603050405020304" pitchFamily="18"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endParaRPr lang="en-AU" sz="1200" b="1" dirty="0">
              <a:effectLst/>
              <a:latin typeface="Calibri" panose="020F0502020204030204" pitchFamily="34"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Be incredibly rich and lucky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immortal?</a:t>
            </a:r>
          </a:p>
          <a:p>
            <a:pPr marL="285750" indent="-285750" algn="just" eaLnBrk="0" hangingPunct="0">
              <a:lnSpc>
                <a:spcPct val="200000"/>
              </a:lnSpc>
              <a:buFont typeface="Arial" panose="020B0604020202020204" pitchFamily="34" charset="0"/>
              <a:buChar char="•"/>
            </a:pPr>
            <a:endParaRPr lang="en-US" sz="1200" b="1" dirty="0">
              <a:effectLst/>
              <a:latin typeface="Calibri" panose="020F0502020204030204" pitchFamily="34" charset="0"/>
              <a:ea typeface="Times New Roman" panose="02020603050405020304" pitchFamily="18" charset="0"/>
            </a:endParaRPr>
          </a:p>
          <a:p>
            <a:pPr marL="285750" indent="-285750" algn="just" eaLnBrk="0" hangingPunct="0">
              <a:lnSpc>
                <a:spcPct val="200000"/>
              </a:lnSpc>
              <a:buFont typeface="Arial" panose="020B0604020202020204" pitchFamily="34" charset="0"/>
              <a:buChar char="•"/>
            </a:pPr>
            <a:r>
              <a:rPr lang="en-US" sz="1200" b="1" dirty="0">
                <a:effectLst/>
                <a:latin typeface="Calibri" panose="020F0502020204030204" pitchFamily="34" charset="0"/>
                <a:ea typeface="Times New Roman" panose="02020603050405020304" pitchFamily="18" charset="0"/>
              </a:rPr>
              <a:t>Live 300 years ago </a:t>
            </a:r>
            <a:r>
              <a:rPr lang="en-US" sz="1200" b="1" u="sng" dirty="0">
                <a:effectLst/>
                <a:latin typeface="Calibri" panose="020F0502020204030204" pitchFamily="34" charset="0"/>
                <a:ea typeface="Times New Roman" panose="02020603050405020304" pitchFamily="18" charset="0"/>
              </a:rPr>
              <a:t>or</a:t>
            </a:r>
            <a:r>
              <a:rPr lang="en-US" sz="1200" b="1" dirty="0">
                <a:effectLst/>
                <a:latin typeface="Calibri" panose="020F0502020204030204" pitchFamily="34" charset="0"/>
                <a:ea typeface="Times New Roman" panose="02020603050405020304" pitchFamily="18" charset="0"/>
              </a:rPr>
              <a:t> 300 years in the future?</a:t>
            </a:r>
          </a:p>
          <a:p>
            <a:pPr marL="285750" indent="-285750" algn="just" eaLnBrk="0" hangingPunct="0">
              <a:lnSpc>
                <a:spcPct val="200000"/>
              </a:lnSpc>
              <a:buFont typeface="Arial" panose="020B0604020202020204" pitchFamily="34" charset="0"/>
              <a:buChar char="•"/>
            </a:pPr>
            <a:endParaRPr lang="en-AU" sz="1200" b="1" dirty="0">
              <a:effectLst/>
              <a:latin typeface="Times New Roman" panose="02020603050405020304" pitchFamily="18" charset="0"/>
              <a:ea typeface="Times New Roman" panose="02020603050405020304" pitchFamily="18" charset="0"/>
            </a:endParaRPr>
          </a:p>
          <a:p>
            <a:endParaRPr lang="en-AU" b="1" u="sng"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67</a:t>
            </a:fld>
            <a:endParaRPr lang="en-AU"/>
          </a:p>
        </p:txBody>
      </p:sp>
    </p:spTree>
    <p:extLst>
      <p:ext uri="{BB962C8B-B14F-4D97-AF65-F5344CB8AC3E}">
        <p14:creationId xmlns:p14="http://schemas.microsoft.com/office/powerpoint/2010/main" val="218594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Dad has a new book called, </a:t>
            </a: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Guiding Kids through the Tough Moments’.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It’s for educators, parents and allied health professionals.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And just as the title suggests – there’s an art to how we handle ourselves in the tough moments at school and at home with kids.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And what we model, impacts hugely on how children and teens manage their feelings and behaviour.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He’s brought some along. Feel free to browse and buy.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b="1" i="1" dirty="0">
              <a:solidFill>
                <a:schemeClr val="bg1"/>
              </a:solidFill>
              <a:cs typeface="Times New Roman" panose="02020603050405020304" pitchFamily="18" charset="0"/>
            </a:endParaRP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7</a:t>
            </a:fld>
            <a:endParaRPr lang="en-AU"/>
          </a:p>
        </p:txBody>
      </p:sp>
    </p:spTree>
    <p:extLst>
      <p:ext uri="{BB962C8B-B14F-4D97-AF65-F5344CB8AC3E}">
        <p14:creationId xmlns:p14="http://schemas.microsoft.com/office/powerpoint/2010/main" val="406672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MARK to introduce Noni</a:t>
            </a:r>
          </a:p>
          <a:p>
            <a:pPr>
              <a:lnSpc>
                <a:spcPct val="107000"/>
              </a:lnSpc>
              <a:spcAft>
                <a:spcPts val="800"/>
              </a:spcAft>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u="none" dirty="0">
                <a:effectLst/>
                <a:latin typeface="Calibri" panose="020F0502020204030204" pitchFamily="34" charset="0"/>
                <a:ea typeface="Calibri" panose="020F0502020204030204" pitchFamily="34" charset="0"/>
                <a:cs typeface="Times New Roman" panose="02020603050405020304" pitchFamily="18" charset="0"/>
              </a:rPr>
              <a:t>Before I introduce Noni,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 must acknowledge my dear friend and co-author of ‘What’s the Buzz? - Madhavi Nawana Parker.</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We met many years ago and it was apparent from ‘the get go’ we had a shared understanding about children and young people with brilliant DIVERSE ABILITIES.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The rest is a delightful history!</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This is Noni. </a:t>
            </a: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She is my daughter, and you are adopted!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In all honesty I’m so pleased she’s graced our lives.</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And, Elissa ….</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Noni runs her own practice counselling children and teenagers and we share the same room at Wayville.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She’s my co-facilitator for all for my 5 ‘What’s the Buzz?’ groups each week and I love working with her.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In addition, she runs an additional 12 groups, with 6 of these being older TEENS and young adults. </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I’m really proud of Noni because she’s created an authentic ‘What’s the Buzz?’ community model. This is a world first!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The truth is, that her older BUZZ clients just won’t leave. They keep returning week after week, year after year. Some have been together for 6 years.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They look forward to connecting and doing all kinds of things together every week.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Noni has developed a real expertise in working with teens and young adults – be sure to pick her brains!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By the way, Noni does have a serious love interest and his name is Gryff.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You can see him in the picture on screen … continue…..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8</a:t>
            </a:fld>
            <a:endParaRPr lang="en-AU"/>
          </a:p>
        </p:txBody>
      </p:sp>
    </p:spTree>
    <p:extLst>
      <p:ext uri="{BB962C8B-B14F-4D97-AF65-F5344CB8AC3E}">
        <p14:creationId xmlns:p14="http://schemas.microsoft.com/office/powerpoint/2010/main" val="356256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I’d like to frame the day!</a:t>
            </a: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It is a privilege to be with you.</a:t>
            </a:r>
            <a:r>
              <a:rPr lang="en-AU" sz="1800" b="1" u="non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In your own way and using your own style, you give hope to children, and to families, each day without fanfare.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persistently strive to build people up; to upskill them and to improve lives.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Please, never lose sight of the wonderful things you do.</a:t>
            </a: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 are not enough of you.</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turn up each day with THAT smile on your face.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switch on your kindness and emotional steadiness for everyone, even when you’re not feeling too emotionally steady yourself.</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appreciate the tricky lives many of the kids and young adults around you are challenged by.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You know that many of your students or clients (and their parents) thrive on your generosity, because they struggle with life.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Thank you for what you do!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9</a:t>
            </a:fld>
            <a:endParaRPr lang="en-AU"/>
          </a:p>
        </p:txBody>
      </p:sp>
    </p:spTree>
    <p:extLst>
      <p:ext uri="{BB962C8B-B14F-4D97-AF65-F5344CB8AC3E}">
        <p14:creationId xmlns:p14="http://schemas.microsoft.com/office/powerpoint/2010/main" val="413134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screen shot of a person&#10;&#10;Description automatically generated">
            <a:extLst>
              <a:ext uri="{FF2B5EF4-FFF2-40B4-BE49-F238E27FC236}">
                <a16:creationId xmlns:a16="http://schemas.microsoft.com/office/drawing/2014/main" id="{BFB1F20F-9BE9-47C9-A969-CC6C53F0D7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 y="-76200"/>
            <a:ext cx="8686800" cy="18595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3" Type="http://schemas.openxmlformats.org/officeDocument/2006/relationships/hyperlink" Target="http://www.tribes.com/" TargetMode="External"/><Relationship Id="rId18" Type="http://schemas.openxmlformats.org/officeDocument/2006/relationships/hyperlink" Target="http://www.optimistickids.com.au/" TargetMode="External"/><Relationship Id="rId26" Type="http://schemas.openxmlformats.org/officeDocument/2006/relationships/hyperlink" Target="http://www.rockandwaterprogram/" TargetMode="External"/><Relationship Id="rId3" Type="http://schemas.openxmlformats.org/officeDocument/2006/relationships/hyperlink" Target="http://www.bounceback.com.au/" TargetMode="External"/><Relationship Id="rId21" Type="http://schemas.openxmlformats.org/officeDocument/2006/relationships/hyperlink" Target="http://www.peaceeducation.org/" TargetMode="External"/><Relationship Id="rId7" Type="http://schemas.openxmlformats.org/officeDocument/2006/relationships/hyperlink" Target="http://www.mq.edu.au/about/campus-services-and-facilities/hospital-and-clinics/centre-for-emotional-health-clinic/programs-for-children-and-teenagers/" TargetMode="External"/><Relationship Id="rId12" Type="http://schemas.openxmlformats.org/officeDocument/2006/relationships/hyperlink" Target="https://www.lions-quest.org/" TargetMode="External"/><Relationship Id="rId17" Type="http://schemas.openxmlformats.org/officeDocument/2006/relationships/hyperlink" Target="http://www.open-circle.org/" TargetMode="External"/><Relationship Id="rId25" Type="http://schemas.openxmlformats.org/officeDocument/2006/relationships/hyperlink" Target="http://www.sst-institute.net/" TargetMode="External"/><Relationship Id="rId33" Type="http://schemas.openxmlformats.org/officeDocument/2006/relationships/hyperlink" Target="https://childpsychologist.com.au/service/workshops-info/the-best-of-friends/" TargetMode="External"/><Relationship Id="rId2" Type="http://schemas.openxmlformats.org/officeDocument/2006/relationships/notesSlide" Target="../notesSlides/notesSlide31.xml"/><Relationship Id="rId16" Type="http://schemas.openxmlformats.org/officeDocument/2006/relationships/hyperlink" Target="http://www.autismspectrum.org.au/content/movie-club-social-skills-program" TargetMode="External"/><Relationship Id="rId20" Type="http://schemas.openxmlformats.org/officeDocument/2006/relationships/hyperlink" Target="https://news.flinders.edu.au/blog/2018/02/09/peace-pack-halves-bullying-adelaide-school/" TargetMode="External"/><Relationship Id="rId29" Type="http://schemas.openxmlformats.org/officeDocument/2006/relationships/hyperlink" Target="http://seasonsforgrowth.co.uk/" TargetMode="External"/><Relationship Id="rId1" Type="http://schemas.openxmlformats.org/officeDocument/2006/relationships/slideLayout" Target="../slideLayouts/slideLayout7.xml"/><Relationship Id="rId6" Type="http://schemas.openxmlformats.org/officeDocument/2006/relationships/hyperlink" Target="http://www.whatsthebuzz.net.au/" TargetMode="External"/><Relationship Id="rId11" Type="http://schemas.openxmlformats.org/officeDocument/2006/relationships/hyperlink" Target="http://www.autismspeaks.org/autism-apps/imodeling%E2%84%A2-app" TargetMode="External"/><Relationship Id="rId24" Type="http://schemas.openxmlformats.org/officeDocument/2006/relationships/hyperlink" Target="http://www.responsiveclassroom.org/" TargetMode="External"/><Relationship Id="rId32" Type="http://schemas.openxmlformats.org/officeDocument/2006/relationships/hyperlink" Target="http://www.incredibleyears.com/" TargetMode="External"/><Relationship Id="rId5" Type="http://schemas.openxmlformats.org/officeDocument/2006/relationships/hyperlink" Target="http://www.ackerman.org/" TargetMode="External"/><Relationship Id="rId15" Type="http://schemas.openxmlformats.org/officeDocument/2006/relationships/hyperlink" Target="http://www.thehawnfoundation.org/mindup" TargetMode="External"/><Relationship Id="rId23" Type="http://schemas.openxmlformats.org/officeDocument/2006/relationships/hyperlink" Target="http://www.sanfordharmony.org/" TargetMode="External"/><Relationship Id="rId28" Type="http://schemas.openxmlformats.org/officeDocument/2006/relationships/hyperlink" Target="https://www.smilingmind.com.au/" TargetMode="External"/><Relationship Id="rId10" Type="http://schemas.openxmlformats.org/officeDocument/2006/relationships/hyperlink" Target="http://www.researchpress.com/product/item/4628" TargetMode="External"/><Relationship Id="rId19" Type="http://schemas.openxmlformats.org/officeDocument/2006/relationships/hyperlink" Target="http://autismdecisionaid.com.au/pals-social-skills-program/" TargetMode="External"/><Relationship Id="rId31" Type="http://schemas.openxmlformats.org/officeDocument/2006/relationships/hyperlink" Target="http://www.ubhcisweb.org/sdm" TargetMode="External"/><Relationship Id="rId4" Type="http://schemas.openxmlformats.org/officeDocument/2006/relationships/hyperlink" Target="http://www.kids-first.com.au/circle-of-friends/" TargetMode="External"/><Relationship Id="rId9" Type="http://schemas.openxmlformats.org/officeDocument/2006/relationships/hyperlink" Target="https://gozen.com/" TargetMode="External"/><Relationship Id="rId14" Type="http://schemas.openxmlformats.org/officeDocument/2006/relationships/hyperlink" Target="http://www.abc.net.au/tv/programs/little-lunch/" TargetMode="External"/><Relationship Id="rId22" Type="http://schemas.openxmlformats.org/officeDocument/2006/relationships/hyperlink" Target="http://www.rap.qut.edu.au/" TargetMode="External"/><Relationship Id="rId27" Type="http://schemas.openxmlformats.org/officeDocument/2006/relationships/hyperlink" Target="http://www.thesocialexpress.com/" TargetMode="External"/><Relationship Id="rId30" Type="http://schemas.openxmlformats.org/officeDocument/2006/relationships/hyperlink" Target="https://www.positivepieces.com.au/second-step" TargetMode="External"/><Relationship Id="rId8" Type="http://schemas.openxmlformats.org/officeDocument/2006/relationships/hyperlink" Target="http://www.friendsresilience.org/fun-friends-ages-4-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whatsthebuzz.net.au/"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e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s://www.commonsense.org/education/game/journey" TargetMode="External"/><Relationship Id="rId7"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itunes.apple.com/us/app/id372945923?uo=4&amp;at=10laCG&amp;ct=website" TargetMode="External"/><Relationship Id="rId11" Type="http://schemas.openxmlformats.org/officeDocument/2006/relationships/image" Target="../media/image85.jpeg"/><Relationship Id="rId5" Type="http://schemas.openxmlformats.org/officeDocument/2006/relationships/image" Target="../media/image80.jpeg"/><Relationship Id="rId10" Type="http://schemas.openxmlformats.org/officeDocument/2006/relationships/image" Target="../media/image84.jpeg"/><Relationship Id="rId4" Type="http://schemas.openxmlformats.org/officeDocument/2006/relationships/image" Target="../media/image79.jpeg"/><Relationship Id="rId9" Type="http://schemas.openxmlformats.org/officeDocument/2006/relationships/image" Target="../media/image83.jpeg"/></Relationships>
</file>

<file path=ppt/slides/_rels/slide54.xml.rels><?xml version="1.0" encoding="UTF-8" standalone="yes"?>
<Relationships xmlns="http://schemas.openxmlformats.org/package/2006/relationships"><Relationship Id="rId8" Type="http://schemas.openxmlformats.org/officeDocument/2006/relationships/hyperlink" Target="https://www.commonsensemedia.org/game-reviews/doki-doki-universe" TargetMode="External"/><Relationship Id="rId13" Type="http://schemas.openxmlformats.org/officeDocument/2006/relationships/hyperlink" Target="https://www.commonsensemedia.org/game-reviews/quandary" TargetMode="External"/><Relationship Id="rId3" Type="http://schemas.openxmlformats.org/officeDocument/2006/relationships/hyperlink" Target="https://www.commonsense.org/education/app/avokiddo-emotions" TargetMode="External"/><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hyperlink" Target="https://www.commonsensemedia.org/app-reviews/world-rescue" TargetMode="External"/><Relationship Id="rId5" Type="http://schemas.openxmlformats.org/officeDocument/2006/relationships/hyperlink" Target="https://www.commonsense.org/education/website/zoo-u" TargetMode="External"/><Relationship Id="rId10" Type="http://schemas.openxmlformats.org/officeDocument/2006/relationships/image" Target="../media/image90.png"/><Relationship Id="rId4" Type="http://schemas.openxmlformats.org/officeDocument/2006/relationships/image" Target="../media/image86.jpeg"/><Relationship Id="rId9" Type="http://schemas.openxmlformats.org/officeDocument/2006/relationships/image" Target="../media/image89.jpeg"/><Relationship Id="rId1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issuu.com/scoutlearningplace/docs/empathy_games?epik=dj0yJnU9TFBqeGpENDhoVUZocEJKUWl2U0drZG9iN2Zqa190ZzUmcD0wJm49QVpWRHlMUmhDb1lDa2dhV2t4Ny1zZyZ0PUFBQUFBR1AxYXZz"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hyperlink" Target="http://www.childcarelounge.com/activity/games.php" TargetMode="External"/><Relationship Id="rId7" Type="http://schemas.openxmlformats.org/officeDocument/2006/relationships/hyperlink" Target="http://www.childcarelounge.com/contact-us.php"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6.gif"/><Relationship Id="rId5" Type="http://schemas.openxmlformats.org/officeDocument/2006/relationships/image" Target="../media/image95.gif"/><Relationship Id="rId4" Type="http://schemas.openxmlformats.org/officeDocument/2006/relationships/image" Target="../media/image94.gif"/></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hyperlink" Target="http://www.marklemessurier.com.au/" TargetMode="External"/><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10.tiff"/></Relationships>
</file>

<file path=ppt/slides/_rels/slide66.xml.rels><?xml version="1.0" encoding="UTF-8" standalone="yes"?>
<Relationships xmlns="http://schemas.openxmlformats.org/package/2006/relationships"><Relationship Id="rId3" Type="http://schemas.openxmlformats.org/officeDocument/2006/relationships/hyperlink" Target="https://teachingvaluesofbeinghuman.com.au/Videos.html"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marklemessurier.com.au/" TargetMode="External"/><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1" name="Line Callout 1 11">
            <a:extLst>
              <a:ext uri="{FF2B5EF4-FFF2-40B4-BE49-F238E27FC236}">
                <a16:creationId xmlns:a16="http://schemas.microsoft.com/office/drawing/2014/main" id="{B96F112D-8A55-493F-B492-3CBB9AE6EAD9}"/>
              </a:ext>
            </a:extLst>
          </p:cNvPr>
          <p:cNvSpPr/>
          <p:nvPr/>
        </p:nvSpPr>
        <p:spPr>
          <a:xfrm>
            <a:off x="6456745" y="4876800"/>
            <a:ext cx="2535211" cy="952347"/>
          </a:xfrm>
          <a:prstGeom prst="borderCallout1">
            <a:avLst>
              <a:gd name="adj1" fmla="val 50203"/>
              <a:gd name="adj2" fmla="val -1986"/>
              <a:gd name="adj3" fmla="val -49730"/>
              <a:gd name="adj4" fmla="val -5661"/>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AU" sz="1200" i="1" dirty="0">
                <a:solidFill>
                  <a:schemeClr val="tx1"/>
                </a:solidFill>
              </a:rPr>
              <a:t>‘</a:t>
            </a:r>
            <a:r>
              <a:rPr lang="en-AU" sz="1200" b="1" i="1" dirty="0">
                <a:solidFill>
                  <a:srgbClr val="000064"/>
                </a:solidFill>
              </a:rPr>
              <a:t>Archie’s BIG BOOK of Friendship Adventures</a:t>
            </a:r>
            <a:r>
              <a:rPr lang="en-AU" sz="1200" b="1" i="1">
                <a:solidFill>
                  <a:srgbClr val="000064"/>
                </a:solidFill>
              </a:rPr>
              <a:t>’ (Revised </a:t>
            </a:r>
            <a:r>
              <a:rPr lang="en-AU" sz="1200" b="1" i="1" dirty="0">
                <a:solidFill>
                  <a:srgbClr val="000064"/>
                </a:solidFill>
              </a:rPr>
              <a:t>Edition, 2023)</a:t>
            </a:r>
            <a:r>
              <a:rPr lang="en-AU" sz="1200" b="1" dirty="0">
                <a:solidFill>
                  <a:srgbClr val="000064"/>
                </a:solidFill>
              </a:rPr>
              <a:t> </a:t>
            </a:r>
            <a:r>
              <a:rPr lang="en-AU" sz="1200" dirty="0">
                <a:solidFill>
                  <a:schemeClr val="tx1"/>
                </a:solidFill>
              </a:rPr>
              <a:t>companions, </a:t>
            </a:r>
          </a:p>
          <a:p>
            <a:r>
              <a:rPr lang="en-AU" sz="1200" i="1" dirty="0">
                <a:solidFill>
                  <a:schemeClr val="tx1"/>
                </a:solidFill>
              </a:rPr>
              <a:t>What’s the Buzz? For Early Learners</a:t>
            </a:r>
            <a:endParaRPr lang="en-AU" sz="1200" dirty="0">
              <a:solidFill>
                <a:schemeClr val="tx1"/>
              </a:solidFill>
            </a:endParaRPr>
          </a:p>
        </p:txBody>
      </p:sp>
      <p:sp>
        <p:nvSpPr>
          <p:cNvPr id="13" name="Line Callout 1 18">
            <a:extLst>
              <a:ext uri="{FF2B5EF4-FFF2-40B4-BE49-F238E27FC236}">
                <a16:creationId xmlns:a16="http://schemas.microsoft.com/office/drawing/2014/main" id="{59AA3FF2-2161-4C86-902C-0F42EBA7BA5D}"/>
              </a:ext>
            </a:extLst>
          </p:cNvPr>
          <p:cNvSpPr/>
          <p:nvPr/>
        </p:nvSpPr>
        <p:spPr>
          <a:xfrm>
            <a:off x="4298127" y="5174713"/>
            <a:ext cx="1994037" cy="646022"/>
          </a:xfrm>
          <a:prstGeom prst="borderCallout1">
            <a:avLst>
              <a:gd name="adj1" fmla="val 50203"/>
              <a:gd name="adj2" fmla="val -1986"/>
              <a:gd name="adj3" fmla="val -71892"/>
              <a:gd name="adj4" fmla="val -6255"/>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AU" sz="1200" b="1" i="1" dirty="0">
                <a:solidFill>
                  <a:srgbClr val="000064"/>
                </a:solidFill>
              </a:rPr>
              <a:t>‘What’s the Buzz?</a:t>
            </a:r>
            <a:r>
              <a:rPr lang="en-AU" sz="1200" b="1" dirty="0">
                <a:solidFill>
                  <a:srgbClr val="000064"/>
                </a:solidFill>
              </a:rPr>
              <a:t>’ (2023) </a:t>
            </a:r>
            <a:r>
              <a:rPr lang="en-AU" sz="1200" dirty="0">
                <a:solidFill>
                  <a:srgbClr val="000064"/>
                </a:solidFill>
              </a:rPr>
              <a:t>–</a:t>
            </a:r>
          </a:p>
          <a:p>
            <a:r>
              <a:rPr lang="en-AU" sz="1200" i="1" dirty="0">
                <a:solidFill>
                  <a:schemeClr val="tx1"/>
                </a:solidFill>
              </a:rPr>
              <a:t>For Early Learners</a:t>
            </a:r>
          </a:p>
          <a:p>
            <a:r>
              <a:rPr lang="en-AU" sz="1200" i="1" dirty="0">
                <a:solidFill>
                  <a:schemeClr val="tx1"/>
                </a:solidFill>
              </a:rPr>
              <a:t>SECOND EDITION</a:t>
            </a:r>
            <a:endParaRPr lang="en-AU" sz="1200" dirty="0">
              <a:solidFill>
                <a:schemeClr val="tx1"/>
              </a:solidFill>
            </a:endParaRPr>
          </a:p>
        </p:txBody>
      </p:sp>
      <p:sp>
        <p:nvSpPr>
          <p:cNvPr id="14" name="Line Callout 1 19">
            <a:extLst>
              <a:ext uri="{FF2B5EF4-FFF2-40B4-BE49-F238E27FC236}">
                <a16:creationId xmlns:a16="http://schemas.microsoft.com/office/drawing/2014/main" id="{5C27A849-1624-4321-9950-204DBC2C1897}"/>
              </a:ext>
            </a:extLst>
          </p:cNvPr>
          <p:cNvSpPr/>
          <p:nvPr/>
        </p:nvSpPr>
        <p:spPr>
          <a:xfrm>
            <a:off x="2202406" y="5410200"/>
            <a:ext cx="1880708" cy="646022"/>
          </a:xfrm>
          <a:prstGeom prst="borderCallout1">
            <a:avLst>
              <a:gd name="adj1" fmla="val 50203"/>
              <a:gd name="adj2" fmla="val -1986"/>
              <a:gd name="adj3" fmla="val -91238"/>
              <a:gd name="adj4" fmla="val -1516"/>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AU" sz="1200" b="1" i="1" dirty="0">
                <a:solidFill>
                  <a:srgbClr val="000064"/>
                </a:solidFill>
              </a:rPr>
              <a:t>‘What’s the Buzz? </a:t>
            </a:r>
            <a:r>
              <a:rPr lang="en-AU" sz="1200" b="1" dirty="0">
                <a:solidFill>
                  <a:srgbClr val="000064"/>
                </a:solidFill>
              </a:rPr>
              <a:t>(2019)</a:t>
            </a:r>
            <a:r>
              <a:rPr lang="en-AU" sz="1200" dirty="0">
                <a:solidFill>
                  <a:srgbClr val="000064"/>
                </a:solidFill>
              </a:rPr>
              <a:t>–</a:t>
            </a:r>
          </a:p>
          <a:p>
            <a:r>
              <a:rPr lang="en-AU" sz="1200" i="1" dirty="0">
                <a:solidFill>
                  <a:schemeClr val="tx1"/>
                </a:solidFill>
              </a:rPr>
              <a:t>Revised Edition for PRIMARY Students</a:t>
            </a:r>
            <a:endParaRPr lang="en-AU" sz="1200" dirty="0">
              <a:solidFill>
                <a:schemeClr val="tx1"/>
              </a:solidFill>
            </a:endParaRPr>
          </a:p>
        </p:txBody>
      </p:sp>
      <p:sp>
        <p:nvSpPr>
          <p:cNvPr id="15" name="Line Callout 1 19">
            <a:extLst>
              <a:ext uri="{FF2B5EF4-FFF2-40B4-BE49-F238E27FC236}">
                <a16:creationId xmlns:a16="http://schemas.microsoft.com/office/drawing/2014/main" id="{B4AF8463-8FBA-4669-81B0-EC00587C6877}"/>
              </a:ext>
            </a:extLst>
          </p:cNvPr>
          <p:cNvSpPr/>
          <p:nvPr/>
        </p:nvSpPr>
        <p:spPr>
          <a:xfrm>
            <a:off x="87395" y="5410200"/>
            <a:ext cx="1880707" cy="646022"/>
          </a:xfrm>
          <a:prstGeom prst="borderCallout1">
            <a:avLst>
              <a:gd name="adj1" fmla="val 50203"/>
              <a:gd name="adj2" fmla="val -1986"/>
              <a:gd name="adj3" fmla="val -79885"/>
              <a:gd name="adj4" fmla="val -4343"/>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AU" sz="1200" b="1" i="1" dirty="0">
                <a:solidFill>
                  <a:srgbClr val="000064"/>
                </a:solidFill>
              </a:rPr>
              <a:t>‘What’s the Buzz? </a:t>
            </a:r>
            <a:r>
              <a:rPr lang="en-AU" sz="1200" b="1" dirty="0">
                <a:solidFill>
                  <a:srgbClr val="000064"/>
                </a:solidFill>
              </a:rPr>
              <a:t>(2019) </a:t>
            </a:r>
            <a:r>
              <a:rPr lang="en-AU" sz="1200" dirty="0">
                <a:solidFill>
                  <a:srgbClr val="000064"/>
                </a:solidFill>
              </a:rPr>
              <a:t>–</a:t>
            </a:r>
          </a:p>
          <a:p>
            <a:r>
              <a:rPr lang="en-AU" sz="1200" i="1" dirty="0">
                <a:solidFill>
                  <a:schemeClr val="tx1"/>
                </a:solidFill>
              </a:rPr>
              <a:t>with TEENAGERS?</a:t>
            </a:r>
            <a:endParaRPr lang="en-AU" sz="1200" dirty="0">
              <a:solidFill>
                <a:schemeClr val="tx1"/>
              </a:solidFill>
            </a:endParaRPr>
          </a:p>
        </p:txBody>
      </p:sp>
      <p:pic>
        <p:nvPicPr>
          <p:cNvPr id="16" name="Picture 15">
            <a:extLst>
              <a:ext uri="{FF2B5EF4-FFF2-40B4-BE49-F238E27FC236}">
                <a16:creationId xmlns:a16="http://schemas.microsoft.com/office/drawing/2014/main" id="{25F65237-DB4C-4290-AD46-A9AAD5D016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1346">
            <a:off x="7897" y="2531355"/>
            <a:ext cx="1935833" cy="2573988"/>
          </a:xfrm>
          <a:prstGeom prst="rect">
            <a:avLst/>
          </a:prstGeom>
          <a:noFill/>
          <a:ln w="19050">
            <a:solidFill>
              <a:schemeClr val="bg1"/>
            </a:solidFill>
          </a:ln>
        </p:spPr>
      </p:pic>
      <p:pic>
        <p:nvPicPr>
          <p:cNvPr id="17" name="Picture 16">
            <a:extLst>
              <a:ext uri="{FF2B5EF4-FFF2-40B4-BE49-F238E27FC236}">
                <a16:creationId xmlns:a16="http://schemas.microsoft.com/office/drawing/2014/main" id="{2CCD5A58-85CB-4B0C-8B19-BB082B1B4B5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2242">
            <a:off x="2101283" y="2313591"/>
            <a:ext cx="1928331" cy="2609799"/>
          </a:xfrm>
          <a:prstGeom prst="rect">
            <a:avLst/>
          </a:prstGeom>
          <a:noFill/>
          <a:ln w="19050">
            <a:solidFill>
              <a:schemeClr val="bg1"/>
            </a:solidFill>
          </a:ln>
        </p:spPr>
      </p:pic>
      <p:pic>
        <p:nvPicPr>
          <p:cNvPr id="18" name="Picture 17" descr="A close up of a logo&#10;&#10;Description automatically generated">
            <a:extLst>
              <a:ext uri="{FF2B5EF4-FFF2-40B4-BE49-F238E27FC236}">
                <a16:creationId xmlns:a16="http://schemas.microsoft.com/office/drawing/2014/main" id="{0A36816A-83EF-45F9-A600-D113109A43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258"/>
          <a:stretch/>
        </p:blipFill>
        <p:spPr>
          <a:xfrm rot="402948">
            <a:off x="6315880" y="1824436"/>
            <a:ext cx="2684797" cy="2608655"/>
          </a:xfrm>
          <a:prstGeom prst="rect">
            <a:avLst/>
          </a:prstGeom>
          <a:ln w="28575">
            <a:solidFill>
              <a:schemeClr val="bg1"/>
            </a:solidFill>
          </a:ln>
        </p:spPr>
      </p:pic>
      <p:pic>
        <p:nvPicPr>
          <p:cNvPr id="21" name="Picture 20" descr="A picture containing graphical user interface&#10;&#10;Description automatically generated">
            <a:extLst>
              <a:ext uri="{FF2B5EF4-FFF2-40B4-BE49-F238E27FC236}">
                <a16:creationId xmlns:a16="http://schemas.microsoft.com/office/drawing/2014/main" id="{FCBABC87-F0CD-4BE0-86AC-9E937D245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9945">
            <a:off x="4170755" y="2035761"/>
            <a:ext cx="2009843" cy="2707546"/>
          </a:xfrm>
          <a:prstGeom prst="rect">
            <a:avLst/>
          </a:prstGeom>
          <a:ln>
            <a:solidFill>
              <a:schemeClr val="bg1"/>
            </a:solidFill>
          </a:ln>
        </p:spPr>
      </p:pic>
      <p:sp>
        <p:nvSpPr>
          <p:cNvPr id="25" name="TextBox 12">
            <a:extLst>
              <a:ext uri="{FF2B5EF4-FFF2-40B4-BE49-F238E27FC236}">
                <a16:creationId xmlns:a16="http://schemas.microsoft.com/office/drawing/2014/main" id="{9FB12570-1D88-4235-8082-DD7BA57A86CB}"/>
              </a:ext>
            </a:extLst>
          </p:cNvPr>
          <p:cNvSpPr txBox="1"/>
          <p:nvPr/>
        </p:nvSpPr>
        <p:spPr>
          <a:xfrm>
            <a:off x="60584" y="6209985"/>
            <a:ext cx="12223944" cy="584775"/>
          </a:xfrm>
          <a:prstGeom prst="rect">
            <a:avLst/>
          </a:prstGeom>
          <a:noFill/>
        </p:spPr>
        <p:txBody>
          <a:bodyPr wrap="square">
            <a:spAutoFit/>
          </a:bodyPr>
          <a:lstStyle>
            <a:defPPr>
              <a:defRPr lang="en-AU"/>
            </a:defPPr>
            <a:lvl1pPr algn="l" rtl="0" fontAlgn="base">
              <a:spcBef>
                <a:spcPct val="0"/>
              </a:spcBef>
              <a:spcAft>
                <a:spcPct val="0"/>
              </a:spcAft>
              <a:defRPr sz="2400" kern="1200">
                <a:solidFill>
                  <a:srgbClr val="663300"/>
                </a:solidFill>
                <a:latin typeface="Calibri" pitchFamily="34" charset="0"/>
                <a:ea typeface="+mn-ea"/>
                <a:cs typeface="Arial" charset="0"/>
              </a:defRPr>
            </a:lvl1pPr>
            <a:lvl2pPr marL="457200" algn="l" rtl="0" fontAlgn="base">
              <a:spcBef>
                <a:spcPct val="0"/>
              </a:spcBef>
              <a:spcAft>
                <a:spcPct val="0"/>
              </a:spcAft>
              <a:defRPr sz="2400" kern="1200">
                <a:solidFill>
                  <a:srgbClr val="663300"/>
                </a:solidFill>
                <a:latin typeface="Calibri" pitchFamily="34" charset="0"/>
                <a:ea typeface="+mn-ea"/>
                <a:cs typeface="Arial" charset="0"/>
              </a:defRPr>
            </a:lvl2pPr>
            <a:lvl3pPr marL="914400" algn="l" rtl="0" fontAlgn="base">
              <a:spcBef>
                <a:spcPct val="0"/>
              </a:spcBef>
              <a:spcAft>
                <a:spcPct val="0"/>
              </a:spcAft>
              <a:defRPr sz="2400" kern="1200">
                <a:solidFill>
                  <a:srgbClr val="663300"/>
                </a:solidFill>
                <a:latin typeface="Calibri" pitchFamily="34" charset="0"/>
                <a:ea typeface="+mn-ea"/>
                <a:cs typeface="Arial" charset="0"/>
              </a:defRPr>
            </a:lvl3pPr>
            <a:lvl4pPr marL="1371600" algn="l" rtl="0" fontAlgn="base">
              <a:spcBef>
                <a:spcPct val="0"/>
              </a:spcBef>
              <a:spcAft>
                <a:spcPct val="0"/>
              </a:spcAft>
              <a:defRPr sz="2400" kern="1200">
                <a:solidFill>
                  <a:srgbClr val="663300"/>
                </a:solidFill>
                <a:latin typeface="Calibri" pitchFamily="34" charset="0"/>
                <a:ea typeface="+mn-ea"/>
                <a:cs typeface="Arial" charset="0"/>
              </a:defRPr>
            </a:lvl4pPr>
            <a:lvl5pPr marL="1828800" algn="l" rtl="0" fontAlgn="base">
              <a:spcBef>
                <a:spcPct val="0"/>
              </a:spcBef>
              <a:spcAft>
                <a:spcPct val="0"/>
              </a:spcAft>
              <a:defRPr sz="2400" kern="1200">
                <a:solidFill>
                  <a:srgbClr val="663300"/>
                </a:solidFill>
                <a:latin typeface="Calibri" pitchFamily="34" charset="0"/>
                <a:ea typeface="+mn-ea"/>
                <a:cs typeface="Arial" charset="0"/>
              </a:defRPr>
            </a:lvl5pPr>
            <a:lvl6pPr marL="2286000" algn="l" defTabSz="914400" rtl="0" eaLnBrk="1" latinLnBrk="0" hangingPunct="1">
              <a:defRPr sz="2400" kern="1200">
                <a:solidFill>
                  <a:srgbClr val="663300"/>
                </a:solidFill>
                <a:latin typeface="Calibri" pitchFamily="34" charset="0"/>
                <a:ea typeface="+mn-ea"/>
                <a:cs typeface="Arial" charset="0"/>
              </a:defRPr>
            </a:lvl6pPr>
            <a:lvl7pPr marL="2743200" algn="l" defTabSz="914400" rtl="0" eaLnBrk="1" latinLnBrk="0" hangingPunct="1">
              <a:defRPr sz="2400" kern="1200">
                <a:solidFill>
                  <a:srgbClr val="663300"/>
                </a:solidFill>
                <a:latin typeface="Calibri" pitchFamily="34" charset="0"/>
                <a:ea typeface="+mn-ea"/>
                <a:cs typeface="Arial" charset="0"/>
              </a:defRPr>
            </a:lvl7pPr>
            <a:lvl8pPr marL="3200400" algn="l" defTabSz="914400" rtl="0" eaLnBrk="1" latinLnBrk="0" hangingPunct="1">
              <a:defRPr sz="2400" kern="1200">
                <a:solidFill>
                  <a:srgbClr val="663300"/>
                </a:solidFill>
                <a:latin typeface="Calibri" pitchFamily="34" charset="0"/>
                <a:ea typeface="+mn-ea"/>
                <a:cs typeface="Arial" charset="0"/>
              </a:defRPr>
            </a:lvl8pPr>
            <a:lvl9pPr marL="3657600" algn="l" defTabSz="914400" rtl="0" eaLnBrk="1" latinLnBrk="0" hangingPunct="1">
              <a:defRPr sz="2400" kern="1200">
                <a:solidFill>
                  <a:srgbClr val="663300"/>
                </a:solidFill>
                <a:latin typeface="Calibri" pitchFamily="34" charset="0"/>
                <a:ea typeface="+mn-ea"/>
                <a:cs typeface="Arial" charset="0"/>
              </a:defRPr>
            </a:lvl9pPr>
          </a:lstStyle>
          <a:p>
            <a:r>
              <a:rPr lang="en-AU" sz="1600" dirty="0">
                <a:solidFill>
                  <a:srgbClr val="FFFFCC"/>
                </a:solidFill>
              </a:rPr>
              <a:t>The slides and notes can be collected from </a:t>
            </a:r>
          </a:p>
          <a:p>
            <a:r>
              <a:rPr lang="en-AU" sz="1600" dirty="0">
                <a:solidFill>
                  <a:srgbClr val="FFFFCC"/>
                </a:solidFill>
              </a:rPr>
              <a:t>                                                                 www.whatsthebuzz.net.au/main-menu/free-downloads-and-resources</a:t>
            </a:r>
          </a:p>
        </p:txBody>
      </p:sp>
    </p:spTree>
    <p:extLst>
      <p:ext uri="{BB962C8B-B14F-4D97-AF65-F5344CB8AC3E}">
        <p14:creationId xmlns:p14="http://schemas.microsoft.com/office/powerpoint/2010/main" val="415726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ECF686D5-6BFC-409B-9CC4-3D36D69BF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534400" cy="6306230"/>
          </a:xfrm>
          <a:custGeom>
            <a:avLst/>
            <a:gdLst>
              <a:gd name="connsiteX0" fmla="*/ 0 w 8534400"/>
              <a:gd name="connsiteY0" fmla="*/ 0 h 6306230"/>
              <a:gd name="connsiteX1" fmla="*/ 654304 w 8534400"/>
              <a:gd name="connsiteY1" fmla="*/ 0 h 6306230"/>
              <a:gd name="connsiteX2" fmla="*/ 967232 w 8534400"/>
              <a:gd name="connsiteY2" fmla="*/ 0 h 6306230"/>
              <a:gd name="connsiteX3" fmla="*/ 1280160 w 8534400"/>
              <a:gd name="connsiteY3" fmla="*/ 0 h 6306230"/>
              <a:gd name="connsiteX4" fmla="*/ 1763776 w 8534400"/>
              <a:gd name="connsiteY4" fmla="*/ 0 h 6306230"/>
              <a:gd name="connsiteX5" fmla="*/ 2332736 w 8534400"/>
              <a:gd name="connsiteY5" fmla="*/ 0 h 6306230"/>
              <a:gd name="connsiteX6" fmla="*/ 2816352 w 8534400"/>
              <a:gd name="connsiteY6" fmla="*/ 0 h 6306230"/>
              <a:gd name="connsiteX7" fmla="*/ 3214624 w 8534400"/>
              <a:gd name="connsiteY7" fmla="*/ 0 h 6306230"/>
              <a:gd name="connsiteX8" fmla="*/ 3783584 w 8534400"/>
              <a:gd name="connsiteY8" fmla="*/ 0 h 6306230"/>
              <a:gd name="connsiteX9" fmla="*/ 4181856 w 8534400"/>
              <a:gd name="connsiteY9" fmla="*/ 0 h 6306230"/>
              <a:gd name="connsiteX10" fmla="*/ 4836160 w 8534400"/>
              <a:gd name="connsiteY10" fmla="*/ 0 h 6306230"/>
              <a:gd name="connsiteX11" fmla="*/ 5405120 w 8534400"/>
              <a:gd name="connsiteY11" fmla="*/ 0 h 6306230"/>
              <a:gd name="connsiteX12" fmla="*/ 5718048 w 8534400"/>
              <a:gd name="connsiteY12" fmla="*/ 0 h 6306230"/>
              <a:gd name="connsiteX13" fmla="*/ 6457696 w 8534400"/>
              <a:gd name="connsiteY13" fmla="*/ 0 h 6306230"/>
              <a:gd name="connsiteX14" fmla="*/ 7197344 w 8534400"/>
              <a:gd name="connsiteY14" fmla="*/ 0 h 6306230"/>
              <a:gd name="connsiteX15" fmla="*/ 7510272 w 8534400"/>
              <a:gd name="connsiteY15" fmla="*/ 0 h 6306230"/>
              <a:gd name="connsiteX16" fmla="*/ 7993888 w 8534400"/>
              <a:gd name="connsiteY16" fmla="*/ 0 h 6306230"/>
              <a:gd name="connsiteX17" fmla="*/ 8534400 w 8534400"/>
              <a:gd name="connsiteY17" fmla="*/ 0 h 6306230"/>
              <a:gd name="connsiteX18" fmla="*/ 8534400 w 8534400"/>
              <a:gd name="connsiteY18" fmla="*/ 573294 h 6306230"/>
              <a:gd name="connsiteX19" fmla="*/ 8534400 w 8534400"/>
              <a:gd name="connsiteY19" fmla="*/ 1083525 h 6306230"/>
              <a:gd name="connsiteX20" fmla="*/ 8534400 w 8534400"/>
              <a:gd name="connsiteY20" fmla="*/ 1656819 h 6306230"/>
              <a:gd name="connsiteX21" fmla="*/ 8534400 w 8534400"/>
              <a:gd name="connsiteY21" fmla="*/ 2167050 h 6306230"/>
              <a:gd name="connsiteX22" fmla="*/ 8534400 w 8534400"/>
              <a:gd name="connsiteY22" fmla="*/ 2866468 h 6306230"/>
              <a:gd name="connsiteX23" fmla="*/ 8534400 w 8534400"/>
              <a:gd name="connsiteY23" fmla="*/ 3502824 h 6306230"/>
              <a:gd name="connsiteX24" fmla="*/ 8534400 w 8534400"/>
              <a:gd name="connsiteY24" fmla="*/ 4202242 h 6306230"/>
              <a:gd name="connsiteX25" fmla="*/ 8534400 w 8534400"/>
              <a:gd name="connsiteY25" fmla="*/ 4775536 h 6306230"/>
              <a:gd name="connsiteX26" fmla="*/ 8534400 w 8534400"/>
              <a:gd name="connsiteY26" fmla="*/ 5222705 h 6306230"/>
              <a:gd name="connsiteX27" fmla="*/ 8534400 w 8534400"/>
              <a:gd name="connsiteY27" fmla="*/ 6306230 h 6306230"/>
              <a:gd name="connsiteX28" fmla="*/ 8221472 w 8534400"/>
              <a:gd name="connsiteY28" fmla="*/ 6306230 h 6306230"/>
              <a:gd name="connsiteX29" fmla="*/ 7567168 w 8534400"/>
              <a:gd name="connsiteY29" fmla="*/ 6306230 h 6306230"/>
              <a:gd name="connsiteX30" fmla="*/ 6827520 w 8534400"/>
              <a:gd name="connsiteY30" fmla="*/ 6306230 h 6306230"/>
              <a:gd name="connsiteX31" fmla="*/ 6173216 w 8534400"/>
              <a:gd name="connsiteY31" fmla="*/ 6306230 h 6306230"/>
              <a:gd name="connsiteX32" fmla="*/ 5774944 w 8534400"/>
              <a:gd name="connsiteY32" fmla="*/ 6306230 h 6306230"/>
              <a:gd name="connsiteX33" fmla="*/ 5205984 w 8534400"/>
              <a:gd name="connsiteY33" fmla="*/ 6306230 h 6306230"/>
              <a:gd name="connsiteX34" fmla="*/ 4722368 w 8534400"/>
              <a:gd name="connsiteY34" fmla="*/ 6306230 h 6306230"/>
              <a:gd name="connsiteX35" fmla="*/ 3982720 w 8534400"/>
              <a:gd name="connsiteY35" fmla="*/ 6306230 h 6306230"/>
              <a:gd name="connsiteX36" fmla="*/ 3499104 w 8534400"/>
              <a:gd name="connsiteY36" fmla="*/ 6306230 h 6306230"/>
              <a:gd name="connsiteX37" fmla="*/ 2759456 w 8534400"/>
              <a:gd name="connsiteY37" fmla="*/ 6306230 h 6306230"/>
              <a:gd name="connsiteX38" fmla="*/ 2361184 w 8534400"/>
              <a:gd name="connsiteY38" fmla="*/ 6306230 h 6306230"/>
              <a:gd name="connsiteX39" fmla="*/ 1962912 w 8534400"/>
              <a:gd name="connsiteY39" fmla="*/ 6306230 h 6306230"/>
              <a:gd name="connsiteX40" fmla="*/ 1223264 w 8534400"/>
              <a:gd name="connsiteY40" fmla="*/ 6306230 h 6306230"/>
              <a:gd name="connsiteX41" fmla="*/ 568960 w 8534400"/>
              <a:gd name="connsiteY41" fmla="*/ 6306230 h 6306230"/>
              <a:gd name="connsiteX42" fmla="*/ 0 w 8534400"/>
              <a:gd name="connsiteY42" fmla="*/ 6306230 h 6306230"/>
              <a:gd name="connsiteX43" fmla="*/ 0 w 8534400"/>
              <a:gd name="connsiteY43" fmla="*/ 5859061 h 6306230"/>
              <a:gd name="connsiteX44" fmla="*/ 0 w 8534400"/>
              <a:gd name="connsiteY44" fmla="*/ 5411892 h 6306230"/>
              <a:gd name="connsiteX45" fmla="*/ 0 w 8534400"/>
              <a:gd name="connsiteY45" fmla="*/ 4964723 h 6306230"/>
              <a:gd name="connsiteX46" fmla="*/ 0 w 8534400"/>
              <a:gd name="connsiteY46" fmla="*/ 4580616 h 6306230"/>
              <a:gd name="connsiteX47" fmla="*/ 0 w 8534400"/>
              <a:gd name="connsiteY47" fmla="*/ 4007323 h 6306230"/>
              <a:gd name="connsiteX48" fmla="*/ 0 w 8534400"/>
              <a:gd name="connsiteY48" fmla="*/ 3623216 h 6306230"/>
              <a:gd name="connsiteX49" fmla="*/ 0 w 8534400"/>
              <a:gd name="connsiteY49" fmla="*/ 3112984 h 6306230"/>
              <a:gd name="connsiteX50" fmla="*/ 0 w 8534400"/>
              <a:gd name="connsiteY50" fmla="*/ 2413566 h 6306230"/>
              <a:gd name="connsiteX51" fmla="*/ 0 w 8534400"/>
              <a:gd name="connsiteY51" fmla="*/ 1714148 h 6306230"/>
              <a:gd name="connsiteX52" fmla="*/ 0 w 8534400"/>
              <a:gd name="connsiteY52" fmla="*/ 1014730 h 6306230"/>
              <a:gd name="connsiteX53" fmla="*/ 0 w 8534400"/>
              <a:gd name="connsiteY53" fmla="*/ 504498 h 6306230"/>
              <a:gd name="connsiteX54" fmla="*/ 0 w 8534400"/>
              <a:gd name="connsiteY54" fmla="*/ 0 h 630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534400" h="6306230" fill="none" extrusionOk="0">
                <a:moveTo>
                  <a:pt x="0" y="0"/>
                </a:moveTo>
                <a:cubicBezTo>
                  <a:pt x="134917" y="-42643"/>
                  <a:pt x="379198" y="76826"/>
                  <a:pt x="654304" y="0"/>
                </a:cubicBezTo>
                <a:cubicBezTo>
                  <a:pt x="929410" y="-76826"/>
                  <a:pt x="853077" y="14493"/>
                  <a:pt x="967232" y="0"/>
                </a:cubicBezTo>
                <a:cubicBezTo>
                  <a:pt x="1081387" y="-14493"/>
                  <a:pt x="1162572" y="26451"/>
                  <a:pt x="1280160" y="0"/>
                </a:cubicBezTo>
                <a:cubicBezTo>
                  <a:pt x="1397748" y="-26451"/>
                  <a:pt x="1583614" y="45775"/>
                  <a:pt x="1763776" y="0"/>
                </a:cubicBezTo>
                <a:cubicBezTo>
                  <a:pt x="1943938" y="-45775"/>
                  <a:pt x="2117941" y="19744"/>
                  <a:pt x="2332736" y="0"/>
                </a:cubicBezTo>
                <a:cubicBezTo>
                  <a:pt x="2547531" y="-19744"/>
                  <a:pt x="2642654" y="45764"/>
                  <a:pt x="2816352" y="0"/>
                </a:cubicBezTo>
                <a:cubicBezTo>
                  <a:pt x="2990050" y="-45764"/>
                  <a:pt x="3078737" y="46880"/>
                  <a:pt x="3214624" y="0"/>
                </a:cubicBezTo>
                <a:cubicBezTo>
                  <a:pt x="3350511" y="-46880"/>
                  <a:pt x="3528754" y="65398"/>
                  <a:pt x="3783584" y="0"/>
                </a:cubicBezTo>
                <a:cubicBezTo>
                  <a:pt x="4038414" y="-65398"/>
                  <a:pt x="3989939" y="4882"/>
                  <a:pt x="4181856" y="0"/>
                </a:cubicBezTo>
                <a:cubicBezTo>
                  <a:pt x="4373773" y="-4882"/>
                  <a:pt x="4557887" y="20537"/>
                  <a:pt x="4836160" y="0"/>
                </a:cubicBezTo>
                <a:cubicBezTo>
                  <a:pt x="5114433" y="-20537"/>
                  <a:pt x="5238451" y="3701"/>
                  <a:pt x="5405120" y="0"/>
                </a:cubicBezTo>
                <a:cubicBezTo>
                  <a:pt x="5571789" y="-3701"/>
                  <a:pt x="5587160" y="9053"/>
                  <a:pt x="5718048" y="0"/>
                </a:cubicBezTo>
                <a:cubicBezTo>
                  <a:pt x="5848936" y="-9053"/>
                  <a:pt x="6137760" y="81080"/>
                  <a:pt x="6457696" y="0"/>
                </a:cubicBezTo>
                <a:cubicBezTo>
                  <a:pt x="6777632" y="-81080"/>
                  <a:pt x="6830467" y="69894"/>
                  <a:pt x="7197344" y="0"/>
                </a:cubicBezTo>
                <a:cubicBezTo>
                  <a:pt x="7564221" y="-69894"/>
                  <a:pt x="7439220" y="35975"/>
                  <a:pt x="7510272" y="0"/>
                </a:cubicBezTo>
                <a:cubicBezTo>
                  <a:pt x="7581324" y="-35975"/>
                  <a:pt x="7878229" y="50201"/>
                  <a:pt x="7993888" y="0"/>
                </a:cubicBezTo>
                <a:cubicBezTo>
                  <a:pt x="8109547" y="-50201"/>
                  <a:pt x="8396238" y="64127"/>
                  <a:pt x="8534400" y="0"/>
                </a:cubicBezTo>
                <a:cubicBezTo>
                  <a:pt x="8535095" y="223496"/>
                  <a:pt x="8490741" y="310755"/>
                  <a:pt x="8534400" y="573294"/>
                </a:cubicBezTo>
                <a:cubicBezTo>
                  <a:pt x="8578059" y="835833"/>
                  <a:pt x="8501195" y="858100"/>
                  <a:pt x="8534400" y="1083525"/>
                </a:cubicBezTo>
                <a:cubicBezTo>
                  <a:pt x="8567605" y="1308950"/>
                  <a:pt x="8521081" y="1446728"/>
                  <a:pt x="8534400" y="1656819"/>
                </a:cubicBezTo>
                <a:cubicBezTo>
                  <a:pt x="8547719" y="1866910"/>
                  <a:pt x="8487308" y="1936917"/>
                  <a:pt x="8534400" y="2167050"/>
                </a:cubicBezTo>
                <a:cubicBezTo>
                  <a:pt x="8581492" y="2397183"/>
                  <a:pt x="8484974" y="2723832"/>
                  <a:pt x="8534400" y="2866468"/>
                </a:cubicBezTo>
                <a:cubicBezTo>
                  <a:pt x="8583826" y="3009104"/>
                  <a:pt x="8525211" y="3281560"/>
                  <a:pt x="8534400" y="3502824"/>
                </a:cubicBezTo>
                <a:cubicBezTo>
                  <a:pt x="8543589" y="3724088"/>
                  <a:pt x="8461137" y="4024568"/>
                  <a:pt x="8534400" y="4202242"/>
                </a:cubicBezTo>
                <a:cubicBezTo>
                  <a:pt x="8607663" y="4379916"/>
                  <a:pt x="8478939" y="4595409"/>
                  <a:pt x="8534400" y="4775536"/>
                </a:cubicBezTo>
                <a:cubicBezTo>
                  <a:pt x="8589861" y="4955663"/>
                  <a:pt x="8503660" y="5042562"/>
                  <a:pt x="8534400" y="5222705"/>
                </a:cubicBezTo>
                <a:cubicBezTo>
                  <a:pt x="8565140" y="5402848"/>
                  <a:pt x="8463244" y="5966578"/>
                  <a:pt x="8534400" y="6306230"/>
                </a:cubicBezTo>
                <a:cubicBezTo>
                  <a:pt x="8403677" y="6338064"/>
                  <a:pt x="8286272" y="6284359"/>
                  <a:pt x="8221472" y="6306230"/>
                </a:cubicBezTo>
                <a:cubicBezTo>
                  <a:pt x="8156672" y="6328101"/>
                  <a:pt x="7719036" y="6268556"/>
                  <a:pt x="7567168" y="6306230"/>
                </a:cubicBezTo>
                <a:cubicBezTo>
                  <a:pt x="7415300" y="6343904"/>
                  <a:pt x="6996632" y="6244423"/>
                  <a:pt x="6827520" y="6306230"/>
                </a:cubicBezTo>
                <a:cubicBezTo>
                  <a:pt x="6658408" y="6368037"/>
                  <a:pt x="6309878" y="6244001"/>
                  <a:pt x="6173216" y="6306230"/>
                </a:cubicBezTo>
                <a:cubicBezTo>
                  <a:pt x="6036554" y="6368459"/>
                  <a:pt x="5940666" y="6292366"/>
                  <a:pt x="5774944" y="6306230"/>
                </a:cubicBezTo>
                <a:cubicBezTo>
                  <a:pt x="5609222" y="6320094"/>
                  <a:pt x="5471263" y="6239659"/>
                  <a:pt x="5205984" y="6306230"/>
                </a:cubicBezTo>
                <a:cubicBezTo>
                  <a:pt x="4940705" y="6372801"/>
                  <a:pt x="4918028" y="6299727"/>
                  <a:pt x="4722368" y="6306230"/>
                </a:cubicBezTo>
                <a:cubicBezTo>
                  <a:pt x="4526708" y="6312733"/>
                  <a:pt x="4162151" y="6260532"/>
                  <a:pt x="3982720" y="6306230"/>
                </a:cubicBezTo>
                <a:cubicBezTo>
                  <a:pt x="3803289" y="6351928"/>
                  <a:pt x="3609293" y="6292805"/>
                  <a:pt x="3499104" y="6306230"/>
                </a:cubicBezTo>
                <a:cubicBezTo>
                  <a:pt x="3388915" y="6319655"/>
                  <a:pt x="2985092" y="6223687"/>
                  <a:pt x="2759456" y="6306230"/>
                </a:cubicBezTo>
                <a:cubicBezTo>
                  <a:pt x="2533820" y="6388773"/>
                  <a:pt x="2449612" y="6297011"/>
                  <a:pt x="2361184" y="6306230"/>
                </a:cubicBezTo>
                <a:cubicBezTo>
                  <a:pt x="2272756" y="6315449"/>
                  <a:pt x="2093912" y="6281096"/>
                  <a:pt x="1962912" y="6306230"/>
                </a:cubicBezTo>
                <a:cubicBezTo>
                  <a:pt x="1831912" y="6331364"/>
                  <a:pt x="1480032" y="6282990"/>
                  <a:pt x="1223264" y="6306230"/>
                </a:cubicBezTo>
                <a:cubicBezTo>
                  <a:pt x="966496" y="6329470"/>
                  <a:pt x="760282" y="6269694"/>
                  <a:pt x="568960" y="6306230"/>
                </a:cubicBezTo>
                <a:cubicBezTo>
                  <a:pt x="377638" y="6342766"/>
                  <a:pt x="175330" y="6301000"/>
                  <a:pt x="0" y="6306230"/>
                </a:cubicBezTo>
                <a:cubicBezTo>
                  <a:pt x="-1415" y="6117134"/>
                  <a:pt x="46991" y="6038648"/>
                  <a:pt x="0" y="5859061"/>
                </a:cubicBezTo>
                <a:cubicBezTo>
                  <a:pt x="-46991" y="5679474"/>
                  <a:pt x="9990" y="5626780"/>
                  <a:pt x="0" y="5411892"/>
                </a:cubicBezTo>
                <a:cubicBezTo>
                  <a:pt x="-9990" y="5197004"/>
                  <a:pt x="23361" y="5109806"/>
                  <a:pt x="0" y="4964723"/>
                </a:cubicBezTo>
                <a:cubicBezTo>
                  <a:pt x="-23361" y="4819640"/>
                  <a:pt x="16066" y="4716353"/>
                  <a:pt x="0" y="4580616"/>
                </a:cubicBezTo>
                <a:cubicBezTo>
                  <a:pt x="-16066" y="4444879"/>
                  <a:pt x="63295" y="4255840"/>
                  <a:pt x="0" y="4007323"/>
                </a:cubicBezTo>
                <a:cubicBezTo>
                  <a:pt x="-63295" y="3758806"/>
                  <a:pt x="22956" y="3787990"/>
                  <a:pt x="0" y="3623216"/>
                </a:cubicBezTo>
                <a:cubicBezTo>
                  <a:pt x="-22956" y="3458442"/>
                  <a:pt x="48917" y="3324817"/>
                  <a:pt x="0" y="3112984"/>
                </a:cubicBezTo>
                <a:cubicBezTo>
                  <a:pt x="-48917" y="2901151"/>
                  <a:pt x="41810" y="2751858"/>
                  <a:pt x="0" y="2413566"/>
                </a:cubicBezTo>
                <a:cubicBezTo>
                  <a:pt x="-41810" y="2075274"/>
                  <a:pt x="80358" y="1871561"/>
                  <a:pt x="0" y="1714148"/>
                </a:cubicBezTo>
                <a:cubicBezTo>
                  <a:pt x="-80358" y="1556735"/>
                  <a:pt x="32941" y="1266445"/>
                  <a:pt x="0" y="1014730"/>
                </a:cubicBezTo>
                <a:cubicBezTo>
                  <a:pt x="-32941" y="763015"/>
                  <a:pt x="20051" y="642715"/>
                  <a:pt x="0" y="504498"/>
                </a:cubicBezTo>
                <a:cubicBezTo>
                  <a:pt x="-20051" y="366281"/>
                  <a:pt x="8026" y="231682"/>
                  <a:pt x="0" y="0"/>
                </a:cubicBezTo>
                <a:close/>
              </a:path>
              <a:path w="8534400" h="6306230" stroke="0" extrusionOk="0">
                <a:moveTo>
                  <a:pt x="0" y="0"/>
                </a:moveTo>
                <a:cubicBezTo>
                  <a:pt x="74856" y="-37182"/>
                  <a:pt x="249592" y="9276"/>
                  <a:pt x="312928" y="0"/>
                </a:cubicBezTo>
                <a:cubicBezTo>
                  <a:pt x="376264" y="-9276"/>
                  <a:pt x="532227" y="37342"/>
                  <a:pt x="625856" y="0"/>
                </a:cubicBezTo>
                <a:cubicBezTo>
                  <a:pt x="719485" y="-37342"/>
                  <a:pt x="809425" y="11841"/>
                  <a:pt x="938784" y="0"/>
                </a:cubicBezTo>
                <a:cubicBezTo>
                  <a:pt x="1068143" y="-11841"/>
                  <a:pt x="1115620" y="13368"/>
                  <a:pt x="1251712" y="0"/>
                </a:cubicBezTo>
                <a:cubicBezTo>
                  <a:pt x="1387804" y="-13368"/>
                  <a:pt x="1458885" y="42992"/>
                  <a:pt x="1649984" y="0"/>
                </a:cubicBezTo>
                <a:cubicBezTo>
                  <a:pt x="1841083" y="-42992"/>
                  <a:pt x="2154522" y="25731"/>
                  <a:pt x="2304288" y="0"/>
                </a:cubicBezTo>
                <a:cubicBezTo>
                  <a:pt x="2454054" y="-25731"/>
                  <a:pt x="2463908" y="25338"/>
                  <a:pt x="2617216" y="0"/>
                </a:cubicBezTo>
                <a:cubicBezTo>
                  <a:pt x="2770524" y="-25338"/>
                  <a:pt x="2930546" y="10742"/>
                  <a:pt x="3100832" y="0"/>
                </a:cubicBezTo>
                <a:cubicBezTo>
                  <a:pt x="3271118" y="-10742"/>
                  <a:pt x="3415712" y="39979"/>
                  <a:pt x="3499104" y="0"/>
                </a:cubicBezTo>
                <a:cubicBezTo>
                  <a:pt x="3582496" y="-39979"/>
                  <a:pt x="3782188" y="16645"/>
                  <a:pt x="3982720" y="0"/>
                </a:cubicBezTo>
                <a:cubicBezTo>
                  <a:pt x="4183252" y="-16645"/>
                  <a:pt x="4531818" y="1262"/>
                  <a:pt x="4722368" y="0"/>
                </a:cubicBezTo>
                <a:cubicBezTo>
                  <a:pt x="4912918" y="-1262"/>
                  <a:pt x="5169914" y="7269"/>
                  <a:pt x="5291328" y="0"/>
                </a:cubicBezTo>
                <a:cubicBezTo>
                  <a:pt x="5412742" y="-7269"/>
                  <a:pt x="5666928" y="52579"/>
                  <a:pt x="5774944" y="0"/>
                </a:cubicBezTo>
                <a:cubicBezTo>
                  <a:pt x="5882960" y="-52579"/>
                  <a:pt x="6231592" y="7319"/>
                  <a:pt x="6429248" y="0"/>
                </a:cubicBezTo>
                <a:cubicBezTo>
                  <a:pt x="6626904" y="-7319"/>
                  <a:pt x="6616277" y="7887"/>
                  <a:pt x="6742176" y="0"/>
                </a:cubicBezTo>
                <a:cubicBezTo>
                  <a:pt x="6868075" y="-7887"/>
                  <a:pt x="7136812" y="2080"/>
                  <a:pt x="7311136" y="0"/>
                </a:cubicBezTo>
                <a:cubicBezTo>
                  <a:pt x="7485460" y="-2080"/>
                  <a:pt x="7703912" y="39564"/>
                  <a:pt x="7880096" y="0"/>
                </a:cubicBezTo>
                <a:cubicBezTo>
                  <a:pt x="8056280" y="-39564"/>
                  <a:pt x="8334491" y="5376"/>
                  <a:pt x="8534400" y="0"/>
                </a:cubicBezTo>
                <a:cubicBezTo>
                  <a:pt x="8548667" y="91774"/>
                  <a:pt x="8486337" y="312023"/>
                  <a:pt x="8534400" y="447169"/>
                </a:cubicBezTo>
                <a:cubicBezTo>
                  <a:pt x="8582463" y="582315"/>
                  <a:pt x="8462879" y="805444"/>
                  <a:pt x="8534400" y="1146587"/>
                </a:cubicBezTo>
                <a:cubicBezTo>
                  <a:pt x="8605921" y="1487730"/>
                  <a:pt x="8498049" y="1509694"/>
                  <a:pt x="8534400" y="1782943"/>
                </a:cubicBezTo>
                <a:cubicBezTo>
                  <a:pt x="8570751" y="2056192"/>
                  <a:pt x="8532496" y="2085087"/>
                  <a:pt x="8534400" y="2230112"/>
                </a:cubicBezTo>
                <a:cubicBezTo>
                  <a:pt x="8536304" y="2375137"/>
                  <a:pt x="8531717" y="2574950"/>
                  <a:pt x="8534400" y="2740344"/>
                </a:cubicBezTo>
                <a:cubicBezTo>
                  <a:pt x="8537083" y="2905738"/>
                  <a:pt x="8486217" y="3130439"/>
                  <a:pt x="8534400" y="3250575"/>
                </a:cubicBezTo>
                <a:cubicBezTo>
                  <a:pt x="8582583" y="3370711"/>
                  <a:pt x="8518568" y="3571382"/>
                  <a:pt x="8534400" y="3760806"/>
                </a:cubicBezTo>
                <a:cubicBezTo>
                  <a:pt x="8550232" y="3950230"/>
                  <a:pt x="8495311" y="4085082"/>
                  <a:pt x="8534400" y="4207975"/>
                </a:cubicBezTo>
                <a:cubicBezTo>
                  <a:pt x="8573489" y="4330868"/>
                  <a:pt x="8495415" y="4506902"/>
                  <a:pt x="8534400" y="4655144"/>
                </a:cubicBezTo>
                <a:cubicBezTo>
                  <a:pt x="8573385" y="4803386"/>
                  <a:pt x="8493183" y="4951056"/>
                  <a:pt x="8534400" y="5165376"/>
                </a:cubicBezTo>
                <a:cubicBezTo>
                  <a:pt x="8575617" y="5379696"/>
                  <a:pt x="8501190" y="5372133"/>
                  <a:pt x="8534400" y="5549482"/>
                </a:cubicBezTo>
                <a:cubicBezTo>
                  <a:pt x="8567610" y="5726831"/>
                  <a:pt x="8472462" y="6131536"/>
                  <a:pt x="8534400" y="6306230"/>
                </a:cubicBezTo>
                <a:cubicBezTo>
                  <a:pt x="8379280" y="6334516"/>
                  <a:pt x="8373413" y="6298899"/>
                  <a:pt x="8221472" y="6306230"/>
                </a:cubicBezTo>
                <a:cubicBezTo>
                  <a:pt x="8069531" y="6313561"/>
                  <a:pt x="8019709" y="6272402"/>
                  <a:pt x="7908544" y="6306230"/>
                </a:cubicBezTo>
                <a:cubicBezTo>
                  <a:pt x="7797379" y="6340058"/>
                  <a:pt x="7520444" y="6263941"/>
                  <a:pt x="7339584" y="6306230"/>
                </a:cubicBezTo>
                <a:cubicBezTo>
                  <a:pt x="7158724" y="6348519"/>
                  <a:pt x="6929559" y="6270811"/>
                  <a:pt x="6770624" y="6306230"/>
                </a:cubicBezTo>
                <a:cubicBezTo>
                  <a:pt x="6611689" y="6341649"/>
                  <a:pt x="6327156" y="6291107"/>
                  <a:pt x="6116320" y="6306230"/>
                </a:cubicBezTo>
                <a:cubicBezTo>
                  <a:pt x="5905484" y="6321353"/>
                  <a:pt x="5907518" y="6271534"/>
                  <a:pt x="5803392" y="6306230"/>
                </a:cubicBezTo>
                <a:cubicBezTo>
                  <a:pt x="5699266" y="6340926"/>
                  <a:pt x="5596191" y="6293611"/>
                  <a:pt x="5405120" y="6306230"/>
                </a:cubicBezTo>
                <a:cubicBezTo>
                  <a:pt x="5214049" y="6318849"/>
                  <a:pt x="5238858" y="6293852"/>
                  <a:pt x="5092192" y="6306230"/>
                </a:cubicBezTo>
                <a:cubicBezTo>
                  <a:pt x="4945526" y="6318608"/>
                  <a:pt x="4647070" y="6301675"/>
                  <a:pt x="4523232" y="6306230"/>
                </a:cubicBezTo>
                <a:cubicBezTo>
                  <a:pt x="4399394" y="6310785"/>
                  <a:pt x="4221572" y="6289418"/>
                  <a:pt x="4039616" y="6306230"/>
                </a:cubicBezTo>
                <a:cubicBezTo>
                  <a:pt x="3857660" y="6323042"/>
                  <a:pt x="3518572" y="6253201"/>
                  <a:pt x="3385312" y="6306230"/>
                </a:cubicBezTo>
                <a:cubicBezTo>
                  <a:pt x="3252052" y="6359259"/>
                  <a:pt x="2924895" y="6247221"/>
                  <a:pt x="2731008" y="6306230"/>
                </a:cubicBezTo>
                <a:cubicBezTo>
                  <a:pt x="2537121" y="6365239"/>
                  <a:pt x="2312725" y="6245054"/>
                  <a:pt x="1991360" y="6306230"/>
                </a:cubicBezTo>
                <a:cubicBezTo>
                  <a:pt x="1669995" y="6367406"/>
                  <a:pt x="1685410" y="6280339"/>
                  <a:pt x="1593088" y="6306230"/>
                </a:cubicBezTo>
                <a:cubicBezTo>
                  <a:pt x="1500766" y="6332121"/>
                  <a:pt x="1349839" y="6287850"/>
                  <a:pt x="1109472" y="6306230"/>
                </a:cubicBezTo>
                <a:cubicBezTo>
                  <a:pt x="869105" y="6324610"/>
                  <a:pt x="523110" y="6281611"/>
                  <a:pt x="0" y="6306230"/>
                </a:cubicBezTo>
                <a:cubicBezTo>
                  <a:pt x="-31658" y="6143363"/>
                  <a:pt x="39006" y="6057378"/>
                  <a:pt x="0" y="5859061"/>
                </a:cubicBezTo>
                <a:cubicBezTo>
                  <a:pt x="-39006" y="5660744"/>
                  <a:pt x="32966" y="5596066"/>
                  <a:pt x="0" y="5474954"/>
                </a:cubicBezTo>
                <a:cubicBezTo>
                  <a:pt x="-32966" y="5353842"/>
                  <a:pt x="78262" y="5111961"/>
                  <a:pt x="0" y="4775536"/>
                </a:cubicBezTo>
                <a:cubicBezTo>
                  <a:pt x="-78262" y="4439111"/>
                  <a:pt x="75449" y="4279152"/>
                  <a:pt x="0" y="4076118"/>
                </a:cubicBezTo>
                <a:cubicBezTo>
                  <a:pt x="-75449" y="3873084"/>
                  <a:pt x="37627" y="3806294"/>
                  <a:pt x="0" y="3628949"/>
                </a:cubicBezTo>
                <a:cubicBezTo>
                  <a:pt x="-37627" y="3451604"/>
                  <a:pt x="19676" y="3318270"/>
                  <a:pt x="0" y="3118717"/>
                </a:cubicBezTo>
                <a:cubicBezTo>
                  <a:pt x="-19676" y="2919164"/>
                  <a:pt x="75233" y="2717364"/>
                  <a:pt x="0" y="2419299"/>
                </a:cubicBezTo>
                <a:cubicBezTo>
                  <a:pt x="-75233" y="2121234"/>
                  <a:pt x="25010" y="2117037"/>
                  <a:pt x="0" y="1846006"/>
                </a:cubicBezTo>
                <a:cubicBezTo>
                  <a:pt x="-25010" y="1574975"/>
                  <a:pt x="16930" y="1431561"/>
                  <a:pt x="0" y="1272712"/>
                </a:cubicBezTo>
                <a:cubicBezTo>
                  <a:pt x="-16930" y="1113863"/>
                  <a:pt x="17061" y="989485"/>
                  <a:pt x="0" y="825543"/>
                </a:cubicBezTo>
                <a:cubicBezTo>
                  <a:pt x="-17061" y="661601"/>
                  <a:pt x="88127" y="371322"/>
                  <a:pt x="0" y="0"/>
                </a:cubicBezTo>
                <a:close/>
              </a:path>
            </a:pathLst>
          </a:custGeom>
          <a:ln>
            <a:solidFill>
              <a:schemeClr val="tx1"/>
            </a:solidFill>
            <a:extLst>
              <a:ext uri="{C807C97D-BFC1-408E-A445-0C87EB9F89A2}">
                <ask:lineSketchStyleProps xmlns:ask="http://schemas.microsoft.com/office/drawing/2018/sketchyshapes" sd="3213344646">
                  <a:prstGeom prst="rect">
                    <a:avLst/>
                  </a:prstGeom>
                  <ask:type>
                    <ask:lineSketchScribble/>
                  </ask:type>
                </ask:lineSketchStyleProps>
              </a:ext>
            </a:extLst>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76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A63964-A2D8-45A6-B987-C42BB9826112}"/>
              </a:ext>
            </a:extLst>
          </p:cNvPr>
          <p:cNvSpPr txBox="1"/>
          <p:nvPr/>
        </p:nvSpPr>
        <p:spPr>
          <a:xfrm>
            <a:off x="4038600" y="1595021"/>
            <a:ext cx="4831789" cy="4524315"/>
          </a:xfrm>
          <a:prstGeom prst="rect">
            <a:avLst/>
          </a:prstGeom>
          <a:noFill/>
        </p:spPr>
        <p:txBody>
          <a:bodyPr wrap="square">
            <a:spAutoFit/>
          </a:bodyPr>
          <a:lstStyle/>
          <a:p>
            <a:endParaRPr lang="en-AU"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“I’ve never told your dad I love him.</a:t>
            </a:r>
            <a:endParaRPr lang="en-AU" sz="800" i="1"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Mad isn’t it really?  I’ve never kissed him. </a:t>
            </a:r>
          </a:p>
          <a:p>
            <a:endParaRPr lang="en-AU" sz="800" i="1"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I’ve returned a hug, but I’ve never offered one. </a:t>
            </a:r>
          </a:p>
          <a:p>
            <a:endParaRPr lang="en-AU" sz="800" i="1"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It’s because of my age, and I suppose my background. All men were buttoned up like that in the old days. </a:t>
            </a:r>
          </a:p>
          <a:p>
            <a:endParaRPr lang="en-AU" sz="800" i="1"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Me and your dad were the same for years, decades. </a:t>
            </a:r>
          </a:p>
          <a:p>
            <a:endParaRPr lang="en-AU" sz="800" i="1" dirty="0">
              <a:solidFill>
                <a:schemeClr val="bg1"/>
              </a:solidFill>
              <a:latin typeface="Calibri" panose="020F0502020204030204" pitchFamily="34" charset="0"/>
              <a:ea typeface="Times New Roman" panose="02020603050405020304" pitchFamily="18" charset="0"/>
            </a:endParaRPr>
          </a:p>
          <a:p>
            <a:r>
              <a:rPr lang="en-AU" sz="2000" i="1" dirty="0">
                <a:solidFill>
                  <a:schemeClr val="bg1"/>
                </a:solidFill>
                <a:effectLst/>
                <a:latin typeface="Calibri" panose="020F0502020204030204" pitchFamily="34" charset="0"/>
                <a:ea typeface="Times New Roman" panose="02020603050405020304" pitchFamily="18" charset="0"/>
              </a:rPr>
              <a:t>And now, suddenly, you have to be open and emotionally intelligent.” </a:t>
            </a:r>
          </a:p>
          <a:p>
            <a:endParaRPr lang="en-AU" i="1" dirty="0">
              <a:solidFill>
                <a:srgbClr val="000000"/>
              </a:solidFill>
              <a:latin typeface="Calibri" panose="020F0502020204030204" pitchFamily="34" charset="0"/>
              <a:ea typeface="Times New Roman" panose="02020603050405020304" pitchFamily="18" charset="0"/>
            </a:endParaRPr>
          </a:p>
        </p:txBody>
      </p:sp>
      <p:pic>
        <p:nvPicPr>
          <p:cNvPr id="4100" name="Picture 4" descr="Alun Armstrong as Jim | Breeders on FX">
            <a:extLst>
              <a:ext uri="{FF2B5EF4-FFF2-40B4-BE49-F238E27FC236}">
                <a16:creationId xmlns:a16="http://schemas.microsoft.com/office/drawing/2014/main" id="{EF0C5DDC-D75A-4A42-B1B4-EA533DA9D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799"/>
            <a:ext cx="3372173" cy="4798539"/>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E53997-2486-449F-B2DA-E47F03868DB4}"/>
              </a:ext>
            </a:extLst>
          </p:cNvPr>
          <p:cNvSpPr txBox="1"/>
          <p:nvPr/>
        </p:nvSpPr>
        <p:spPr>
          <a:xfrm>
            <a:off x="4073769" y="6019800"/>
            <a:ext cx="4572000" cy="607539"/>
          </a:xfrm>
          <a:prstGeom prst="rect">
            <a:avLst/>
          </a:prstGeom>
          <a:noFill/>
        </p:spPr>
        <p:txBody>
          <a:bodyPr wrap="square">
            <a:spAutoFit/>
          </a:bodyPr>
          <a:lstStyle/>
          <a:p>
            <a:pPr>
              <a:lnSpc>
                <a:spcPct val="107000"/>
              </a:lnSpc>
              <a:spcAft>
                <a:spcPts val="800"/>
              </a:spcAft>
            </a:pPr>
            <a:r>
              <a:rPr lang="en-AU"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Jim reflects as he speaks with his granddaughter in the TV series, Breeders. </a:t>
            </a:r>
          </a:p>
        </p:txBody>
      </p:sp>
    </p:spTree>
    <p:extLst>
      <p:ext uri="{BB962C8B-B14F-4D97-AF65-F5344CB8AC3E}">
        <p14:creationId xmlns:p14="http://schemas.microsoft.com/office/powerpoint/2010/main" val="414757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A882B2F-FC16-4A47-E292-44AF76B907D5}"/>
              </a:ext>
            </a:extLst>
          </p:cNvPr>
          <p:cNvSpPr>
            <a:spLocks noGrp="1"/>
          </p:cNvSpPr>
          <p:nvPr>
            <p:ph type="title"/>
          </p:nvPr>
        </p:nvSpPr>
        <p:spPr>
          <a:xfrm>
            <a:off x="457200" y="274638"/>
            <a:ext cx="8229600" cy="1143000"/>
          </a:xfrm>
        </p:spPr>
        <p:txBody>
          <a:bodyPr/>
          <a:lstStyle/>
          <a:p>
            <a:endParaRPr lang="en-US"/>
          </a:p>
        </p:txBody>
      </p:sp>
      <p:pic>
        <p:nvPicPr>
          <p:cNvPr id="1030" name="Picture 6" descr="Close Up Of Scared Girl Covering Her Face With Hands Stock Photo - Download  Image Now - iStock">
            <a:extLst>
              <a:ext uri="{FF2B5EF4-FFF2-40B4-BE49-F238E27FC236}">
                <a16:creationId xmlns:a16="http://schemas.microsoft.com/office/drawing/2014/main" id="{16919182-7801-4E08-83CD-77F316697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1744662"/>
            <a:ext cx="7258050" cy="4838700"/>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86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FC09B88D-CC55-BE9F-1747-CDB5D06C8458}"/>
              </a:ext>
            </a:extLst>
          </p:cNvPr>
          <p:cNvSpPr>
            <a:spLocks noGrp="1"/>
          </p:cNvSpPr>
          <p:nvPr>
            <p:ph type="title"/>
          </p:nvPr>
        </p:nvSpPr>
        <p:spPr>
          <a:xfrm>
            <a:off x="457200" y="274638"/>
            <a:ext cx="8229600" cy="1143000"/>
          </a:xfrm>
        </p:spPr>
        <p:txBody>
          <a:bodyPr/>
          <a:lstStyle/>
          <a:p>
            <a:endParaRPr lang="en-US"/>
          </a:p>
        </p:txBody>
      </p:sp>
      <p:pic>
        <p:nvPicPr>
          <p:cNvPr id="2050" name="Picture 2" descr="wind">
            <a:extLst>
              <a:ext uri="{FF2B5EF4-FFF2-40B4-BE49-F238E27FC236}">
                <a16:creationId xmlns:a16="http://schemas.microsoft.com/office/drawing/2014/main" id="{39B4C14B-1E22-43D3-B4D4-DACCF02255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05400"/>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FC2FD8-C913-9529-EF27-F691FB835521}"/>
              </a:ext>
            </a:extLst>
          </p:cNvPr>
          <p:cNvSpPr txBox="1"/>
          <p:nvPr/>
        </p:nvSpPr>
        <p:spPr>
          <a:xfrm>
            <a:off x="53244" y="5363415"/>
            <a:ext cx="6804756" cy="1354217"/>
          </a:xfrm>
          <a:prstGeom prst="rect">
            <a:avLst/>
          </a:prstGeom>
          <a:noFill/>
        </p:spPr>
        <p:txBody>
          <a:bodyPr wrap="square">
            <a:spAutoFit/>
          </a:bodyPr>
          <a:lstStyle/>
          <a:p>
            <a:r>
              <a:rPr lang="en-US" dirty="0">
                <a:solidFill>
                  <a:schemeClr val="bg1"/>
                </a:solidFill>
              </a:rPr>
              <a:t>References :</a:t>
            </a:r>
          </a:p>
          <a:p>
            <a:endParaRPr lang="en-US" sz="1000" dirty="0">
              <a:solidFill>
                <a:schemeClr val="bg1"/>
              </a:solidFill>
            </a:endParaRPr>
          </a:p>
          <a:p>
            <a:r>
              <a:rPr lang="en-US" dirty="0">
                <a:solidFill>
                  <a:schemeClr val="bg1"/>
                </a:solidFill>
              </a:rPr>
              <a:t>‘The Anxious Generation’ by Jonathan Haidt (2024)</a:t>
            </a:r>
          </a:p>
          <a:p>
            <a:r>
              <a:rPr lang="en-US" dirty="0">
                <a:solidFill>
                  <a:schemeClr val="bg1"/>
                </a:solidFill>
              </a:rPr>
              <a:t>Gabor Mate: The Childhood Lie That’s Ruining All Of Our Lives</a:t>
            </a:r>
          </a:p>
          <a:p>
            <a:r>
              <a:rPr lang="en-AU" dirty="0">
                <a:solidFill>
                  <a:schemeClr val="bg1"/>
                </a:solidFill>
              </a:rPr>
              <a:t>https://www.youtube.com/watch?v=uPup-1pDepY</a:t>
            </a:r>
          </a:p>
        </p:txBody>
      </p:sp>
    </p:spTree>
    <p:extLst>
      <p:ext uri="{BB962C8B-B14F-4D97-AF65-F5344CB8AC3E}">
        <p14:creationId xmlns:p14="http://schemas.microsoft.com/office/powerpoint/2010/main" val="142017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EAAAF7-051E-40D3-A908-0282842D1CA5}"/>
              </a:ext>
            </a:extLst>
          </p:cNvPr>
          <p:cNvSpPr txBox="1"/>
          <p:nvPr/>
        </p:nvSpPr>
        <p:spPr>
          <a:xfrm rot="16200000">
            <a:off x="-4003476" y="1563316"/>
            <a:ext cx="8839200" cy="2057400"/>
          </a:xfrm>
          <a:prstGeom prst="rect">
            <a:avLst/>
          </a:prstGeom>
          <a:solidFill>
            <a:schemeClr val="bg1"/>
          </a:solidFill>
        </p:spPr>
        <p:txBody>
          <a:bodyPr wrap="square" rtlCol="0">
            <a:spAutoFit/>
          </a:bodyPr>
          <a:lstStyle/>
          <a:p>
            <a:endParaRPr lang="en-AU" dirty="0"/>
          </a:p>
        </p:txBody>
      </p:sp>
      <p:pic>
        <p:nvPicPr>
          <p:cNvPr id="1026" name="Picture 2" descr="National Umbrella Month (March 2023) | Days Of The Year">
            <a:extLst>
              <a:ext uri="{FF2B5EF4-FFF2-40B4-BE49-F238E27FC236}">
                <a16:creationId xmlns:a16="http://schemas.microsoft.com/office/drawing/2014/main" id="{A0B1F75E-AFB3-4ABD-AD72-55E236E86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7" y="0"/>
            <a:ext cx="11664281" cy="717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49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B0B5-1C1C-490A-87CF-322040FE731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8686DD45-AC04-4F5B-8066-2BEE158EC8E5}"/>
              </a:ext>
            </a:extLst>
          </p:cNvPr>
          <p:cNvSpPr>
            <a:spLocks noGrp="1"/>
          </p:cNvSpPr>
          <p:nvPr>
            <p:ph idx="1"/>
          </p:nvPr>
        </p:nvSpPr>
        <p:spPr/>
        <p:txBody>
          <a:bodyPr/>
          <a:lstStyle/>
          <a:p>
            <a:endParaRPr lang="en-AU"/>
          </a:p>
        </p:txBody>
      </p:sp>
      <p:pic>
        <p:nvPicPr>
          <p:cNvPr id="5" name="Picture 2" descr="May be an image of text that says 'Many people believe the Autism Spectrum belline to be something like this... 'Mildly Autistic' High Functioning' Level1 Level 'Moderately Autistic Level 2 'Severely Autistic 'Low Functioning' Level 3 Where more Autism less value. Neurotild'">
            <a:extLst>
              <a:ext uri="{FF2B5EF4-FFF2-40B4-BE49-F238E27FC236}">
                <a16:creationId xmlns:a16="http://schemas.microsoft.com/office/drawing/2014/main" id="{58FDFF7C-B90A-4D92-9BA8-D8F9EF7D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644"/>
            <a:ext cx="9144001" cy="69736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istic women and girls and the empathising phenotype – The little black  duck">
            <a:extLst>
              <a:ext uri="{FF2B5EF4-FFF2-40B4-BE49-F238E27FC236}">
                <a16:creationId xmlns:a16="http://schemas.microsoft.com/office/drawing/2014/main" id="{11F44E94-B305-8063-A62C-3E9659FE4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00"/>
          <a:stretch/>
        </p:blipFill>
        <p:spPr bwMode="auto">
          <a:xfrm>
            <a:off x="251520" y="1752600"/>
            <a:ext cx="8640960" cy="4876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14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shine Support - For many of us who ...">
            <a:extLst>
              <a:ext uri="{FF2B5EF4-FFF2-40B4-BE49-F238E27FC236}">
                <a16:creationId xmlns:a16="http://schemas.microsoft.com/office/drawing/2014/main" id="{BC70CCC9-221C-BAE1-E712-F598916D5E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7861" y="2604629"/>
            <a:ext cx="6802135" cy="4263310"/>
          </a:xfrm>
          <a:prstGeom prst="rect">
            <a:avLst/>
          </a:prstGeom>
          <a:solidFill>
            <a:srgbClr val="FFFFFF"/>
          </a:solidFill>
        </p:spPr>
      </p:pic>
      <p:pic>
        <p:nvPicPr>
          <p:cNvPr id="2" name="Picture 5" descr="Green tick red cross Vector Images &amp; Graphics for Commercial Use ...">
            <a:extLst>
              <a:ext uri="{FF2B5EF4-FFF2-40B4-BE49-F238E27FC236}">
                <a16:creationId xmlns:a16="http://schemas.microsoft.com/office/drawing/2014/main" id="{6CF78EFB-3D92-AAAF-FD82-D3D59AEAE1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20" r="48250" b="11177"/>
          <a:stretch/>
        </p:blipFill>
        <p:spPr bwMode="auto">
          <a:xfrm>
            <a:off x="6634734" y="1812349"/>
            <a:ext cx="1063511" cy="982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Green tick red cross Vector Images &amp; Graphics for Commercial Use ...">
            <a:extLst>
              <a:ext uri="{FF2B5EF4-FFF2-40B4-BE49-F238E27FC236}">
                <a16:creationId xmlns:a16="http://schemas.microsoft.com/office/drawing/2014/main" id="{C6DF13E1-B6BD-AC3F-3916-CC697551B1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30" t="14617" b="14617"/>
          <a:stretch/>
        </p:blipFill>
        <p:spPr bwMode="auto">
          <a:xfrm>
            <a:off x="1449068" y="1746311"/>
            <a:ext cx="914886" cy="9749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Green tick red cross Vector Images &amp; Graphics for Commercial Use ...">
            <a:extLst>
              <a:ext uri="{FF2B5EF4-FFF2-40B4-BE49-F238E27FC236}">
                <a16:creationId xmlns:a16="http://schemas.microsoft.com/office/drawing/2014/main" id="{8179FBB1-6288-FFB0-F7D4-121B2243C3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30" t="14617" b="14617"/>
          <a:stretch/>
        </p:blipFill>
        <p:spPr bwMode="auto">
          <a:xfrm>
            <a:off x="3428758" y="1753737"/>
            <a:ext cx="914886" cy="9749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Green tick red cross Vector Images &amp; Graphics for Commercial Use ...">
            <a:extLst>
              <a:ext uri="{FF2B5EF4-FFF2-40B4-BE49-F238E27FC236}">
                <a16:creationId xmlns:a16="http://schemas.microsoft.com/office/drawing/2014/main" id="{A735195E-A251-B352-B20E-D9D6304A4D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30" t="14617" b="14617"/>
          <a:stretch/>
        </p:blipFill>
        <p:spPr bwMode="auto">
          <a:xfrm>
            <a:off x="5257800" y="1753738"/>
            <a:ext cx="914886" cy="97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87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c VS. PC">
            <a:extLst>
              <a:ext uri="{FF2B5EF4-FFF2-40B4-BE49-F238E27FC236}">
                <a16:creationId xmlns:a16="http://schemas.microsoft.com/office/drawing/2014/main" id="{9FCD4D36-E791-4281-B1C5-085151CC1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133600"/>
            <a:ext cx="5867400" cy="39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6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olorful glowing spectrum with glitter particles in the dark blue  background. Beautiful gradient wavy lines wallpaper 24506062 Vector Art at  Vecteezy">
            <a:extLst>
              <a:ext uri="{FF2B5EF4-FFF2-40B4-BE49-F238E27FC236}">
                <a16:creationId xmlns:a16="http://schemas.microsoft.com/office/drawing/2014/main" id="{9BDA406E-C760-98A6-F9B6-E8E5B8CD0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00"/>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4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South Australia State Map – Hema Maps Online Shop">
            <a:extLst>
              <a:ext uri="{FF2B5EF4-FFF2-40B4-BE49-F238E27FC236}">
                <a16:creationId xmlns:a16="http://schemas.microsoft.com/office/drawing/2014/main" id="{45CC0063-E3C2-4978-B8CB-F4E966EE5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6286500" cy="4018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See the source image">
            <a:extLst>
              <a:ext uri="{FF2B5EF4-FFF2-40B4-BE49-F238E27FC236}">
                <a16:creationId xmlns:a16="http://schemas.microsoft.com/office/drawing/2014/main" id="{1E27F8D4-4FC5-46C7-A4FA-972706D37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24400"/>
            <a:ext cx="2689842" cy="17990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89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6" descr="Fact Number 1 - YouTube">
            <a:extLst>
              <a:ext uri="{FF2B5EF4-FFF2-40B4-BE49-F238E27FC236}">
                <a16:creationId xmlns:a16="http://schemas.microsoft.com/office/drawing/2014/main" id="{30B34317-157A-5D2A-5291-F80F5E7AD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057400"/>
            <a:ext cx="4365104" cy="436510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7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ACT 2">
            <a:extLst>
              <a:ext uri="{FF2B5EF4-FFF2-40B4-BE49-F238E27FC236}">
                <a16:creationId xmlns:a16="http://schemas.microsoft.com/office/drawing/2014/main" id="{45A9618B-F1D6-E2F4-9989-C074E3116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3886200" cy="388825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0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y Brand Authenticity Matters - inferno : inferno">
            <a:extLst>
              <a:ext uri="{FF2B5EF4-FFF2-40B4-BE49-F238E27FC236}">
                <a16:creationId xmlns:a16="http://schemas.microsoft.com/office/drawing/2014/main" id="{4A4717AB-E69C-41BE-A30B-D8A68383E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592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intaining Authenticity When You're Told You Must Change | The Jabian  Journal">
            <a:extLst>
              <a:ext uri="{FF2B5EF4-FFF2-40B4-BE49-F238E27FC236}">
                <a16:creationId xmlns:a16="http://schemas.microsoft.com/office/drawing/2014/main" id="{A4D5CD4D-B4A2-4288-AF28-07847EDC3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791"/>
            <a:ext cx="11130218" cy="683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13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ildren Hands Building Word Connection, Isolated Background Stock Image -  Image of caucasian, diversity: 179606755">
            <a:extLst>
              <a:ext uri="{FF2B5EF4-FFF2-40B4-BE49-F238E27FC236}">
                <a16:creationId xmlns:a16="http://schemas.microsoft.com/office/drawing/2014/main" id="{5BC71196-587C-4FE2-8E11-9C275718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851888"/>
            <a:ext cx="9753600" cy="298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61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6DC7E43F-9837-4E56-A4AD-6A2A72712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962400"/>
            <a:ext cx="4343400" cy="383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70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FEBE-24FE-4290-BE4C-52F1B531DDDB}"/>
              </a:ext>
            </a:extLst>
          </p:cNvPr>
          <p:cNvSpPr>
            <a:spLocks noGrp="1"/>
          </p:cNvSpPr>
          <p:nvPr>
            <p:ph type="title"/>
          </p:nvPr>
        </p:nvSpPr>
        <p:spPr/>
        <p:txBody>
          <a:bodyPr/>
          <a:lstStyle/>
          <a:p>
            <a:endParaRPr lang="en-AU"/>
          </a:p>
        </p:txBody>
      </p:sp>
      <p:pic>
        <p:nvPicPr>
          <p:cNvPr id="5" name="Picture 4" descr="A close up of a logo&#10;&#10;Description automatically generated">
            <a:extLst>
              <a:ext uri="{FF2B5EF4-FFF2-40B4-BE49-F238E27FC236}">
                <a16:creationId xmlns:a16="http://schemas.microsoft.com/office/drawing/2014/main" id="{9DDE7366-9633-4B01-9B3B-C9AA2441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133600"/>
            <a:ext cx="6019800" cy="3762375"/>
          </a:xfrm>
          <a:prstGeom prst="rect">
            <a:avLst/>
          </a:prstGeom>
        </p:spPr>
      </p:pic>
      <p:sp>
        <p:nvSpPr>
          <p:cNvPr id="9" name="Rectangle 8">
            <a:extLst>
              <a:ext uri="{FF2B5EF4-FFF2-40B4-BE49-F238E27FC236}">
                <a16:creationId xmlns:a16="http://schemas.microsoft.com/office/drawing/2014/main" id="{CF74560F-08D6-4681-8982-E9F07B504911}"/>
              </a:ext>
            </a:extLst>
          </p:cNvPr>
          <p:cNvSpPr/>
          <p:nvPr/>
        </p:nvSpPr>
        <p:spPr>
          <a:xfrm>
            <a:off x="378380" y="2910555"/>
            <a:ext cx="3507820" cy="492443"/>
          </a:xfrm>
          <a:prstGeom prst="rect">
            <a:avLst/>
          </a:prstGeom>
        </p:spPr>
        <p:txBody>
          <a:bodyPr wrap="none">
            <a:spAutoFit/>
          </a:bodyPr>
          <a:lstStyle/>
          <a:p>
            <a:r>
              <a:rPr lang="en-AU" sz="2600" b="1" i="1" dirty="0">
                <a:solidFill>
                  <a:schemeClr val="bg1"/>
                </a:solidFill>
              </a:rPr>
              <a:t>‘What’s the Buzz?’ </a:t>
            </a:r>
            <a:r>
              <a:rPr lang="en-AU" sz="2600" dirty="0">
                <a:solidFill>
                  <a:schemeClr val="bg1"/>
                </a:solidFill>
              </a:rPr>
              <a:t>is an </a:t>
            </a:r>
          </a:p>
        </p:txBody>
      </p:sp>
      <p:sp>
        <p:nvSpPr>
          <p:cNvPr id="10" name="Rectangle 9">
            <a:extLst>
              <a:ext uri="{FF2B5EF4-FFF2-40B4-BE49-F238E27FC236}">
                <a16:creationId xmlns:a16="http://schemas.microsoft.com/office/drawing/2014/main" id="{C4AE2465-6ADC-42FB-AF37-2B04D4660C98}"/>
              </a:ext>
            </a:extLst>
          </p:cNvPr>
          <p:cNvSpPr/>
          <p:nvPr/>
        </p:nvSpPr>
        <p:spPr>
          <a:xfrm>
            <a:off x="6019800" y="2936557"/>
            <a:ext cx="2443169" cy="492443"/>
          </a:xfrm>
          <a:prstGeom prst="rect">
            <a:avLst/>
          </a:prstGeom>
        </p:spPr>
        <p:txBody>
          <a:bodyPr wrap="none">
            <a:spAutoFit/>
          </a:bodyPr>
          <a:lstStyle/>
          <a:p>
            <a:r>
              <a:rPr lang="en-AU" sz="2600" dirty="0">
                <a:solidFill>
                  <a:schemeClr val="bg1"/>
                </a:solidFill>
              </a:rPr>
              <a:t>- based program</a:t>
            </a:r>
          </a:p>
        </p:txBody>
      </p:sp>
      <p:sp>
        <p:nvSpPr>
          <p:cNvPr id="3" name="Rectangle 2">
            <a:extLst>
              <a:ext uri="{FF2B5EF4-FFF2-40B4-BE49-F238E27FC236}">
                <a16:creationId xmlns:a16="http://schemas.microsoft.com/office/drawing/2014/main" id="{D4CA12F2-359F-473E-946B-818CE2796A06}"/>
              </a:ext>
            </a:extLst>
          </p:cNvPr>
          <p:cNvSpPr/>
          <p:nvPr/>
        </p:nvSpPr>
        <p:spPr>
          <a:xfrm>
            <a:off x="228600" y="5669557"/>
            <a:ext cx="9144000" cy="1046440"/>
          </a:xfrm>
          <a:prstGeom prst="rect">
            <a:avLst/>
          </a:prstGeom>
        </p:spPr>
        <p:txBody>
          <a:bodyPr wrap="square">
            <a:spAutoFit/>
          </a:bodyPr>
          <a:lstStyle/>
          <a:p>
            <a:r>
              <a:rPr lang="en-AU" sz="2400" b="1" i="1" dirty="0">
                <a:solidFill>
                  <a:srgbClr val="FFFF00"/>
                </a:solidFill>
              </a:rPr>
              <a:t>‘What's the Buzz?’ </a:t>
            </a:r>
            <a:r>
              <a:rPr lang="en-AU" sz="2400" b="1" dirty="0">
                <a:solidFill>
                  <a:srgbClr val="FFFF00"/>
                </a:solidFill>
              </a:rPr>
              <a:t>clinical trials </a:t>
            </a:r>
          </a:p>
          <a:p>
            <a:r>
              <a:rPr lang="en-AU" sz="2000" dirty="0">
                <a:solidFill>
                  <a:srgbClr val="FFFF00"/>
                </a:solidFill>
              </a:rPr>
              <a:t>In 2018 2,000 school students aged from 4 to 10 years of age, took part</a:t>
            </a:r>
          </a:p>
          <a:p>
            <a:r>
              <a:rPr lang="en-AU" dirty="0">
                <a:solidFill>
                  <a:srgbClr val="FFFF00"/>
                </a:solidFill>
              </a:rPr>
              <a:t>For details - https://www.whatsthebuzz.net.au/main-menu/whats-the-buzz-clinical-trials </a:t>
            </a:r>
            <a:endParaRPr lang="en-AU" dirty="0">
              <a:solidFill>
                <a:srgbClr val="FFFF00"/>
              </a:solidFill>
              <a:effectLst/>
            </a:endParaRPr>
          </a:p>
        </p:txBody>
      </p:sp>
    </p:spTree>
    <p:extLst>
      <p:ext uri="{BB962C8B-B14F-4D97-AF65-F5344CB8AC3E}">
        <p14:creationId xmlns:p14="http://schemas.microsoft.com/office/powerpoint/2010/main" val="70696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May be an image of outdoors">
            <a:extLst>
              <a:ext uri="{FF2B5EF4-FFF2-40B4-BE49-F238E27FC236}">
                <a16:creationId xmlns:a16="http://schemas.microsoft.com/office/drawing/2014/main" id="{9162EF50-8B87-48A8-A085-1F6E7ADC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22451"/>
            <a:ext cx="8382000" cy="2825749"/>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D052B2-C2CF-4D0E-BCD2-158B587F878A}"/>
              </a:ext>
            </a:extLst>
          </p:cNvPr>
          <p:cNvSpPr txBox="1"/>
          <p:nvPr/>
        </p:nvSpPr>
        <p:spPr>
          <a:xfrm>
            <a:off x="228600" y="4845878"/>
            <a:ext cx="10172700" cy="1985159"/>
          </a:xfrm>
          <a:prstGeom prst="rect">
            <a:avLst/>
          </a:prstGeom>
          <a:noFill/>
        </p:spPr>
        <p:txBody>
          <a:bodyPr wrap="square">
            <a:spAutoFit/>
          </a:bodyPr>
          <a:lstStyle/>
          <a:p>
            <a:pPr algn="l"/>
            <a:r>
              <a:rPr lang="en-US" b="1" i="1" dirty="0">
                <a:solidFill>
                  <a:srgbClr val="050505"/>
                </a:solidFill>
              </a:rPr>
              <a:t>What’s the Buzz? </a:t>
            </a:r>
            <a:r>
              <a:rPr lang="en-US" b="1" dirty="0">
                <a:solidFill>
                  <a:srgbClr val="050505"/>
                </a:solidFill>
              </a:rPr>
              <a:t>EARLY LEARNERS and PRIMARY l</a:t>
            </a:r>
            <a:r>
              <a:rPr lang="en-US" b="1" i="0" dirty="0">
                <a:solidFill>
                  <a:srgbClr val="050505"/>
                </a:solidFill>
                <a:effectLst/>
              </a:rPr>
              <a:t>essons based on – “Introductions”</a:t>
            </a:r>
          </a:p>
          <a:p>
            <a:pPr algn="l"/>
            <a:r>
              <a:rPr lang="en-US" sz="1600" b="0" i="0" dirty="0">
                <a:solidFill>
                  <a:srgbClr val="050505"/>
                </a:solidFill>
                <a:effectLst/>
              </a:rPr>
              <a:t>You might smile &amp; say – “</a:t>
            </a:r>
            <a:r>
              <a:rPr lang="en-US" sz="1600" b="0" i="0" dirty="0" err="1">
                <a:solidFill>
                  <a:srgbClr val="050505"/>
                </a:solidFill>
                <a:effectLst/>
              </a:rPr>
              <a:t>Nginti</a:t>
            </a:r>
            <a:r>
              <a:rPr lang="en-US" sz="1600" b="0" i="0" dirty="0">
                <a:solidFill>
                  <a:srgbClr val="050505"/>
                </a:solidFill>
                <a:effectLst/>
              </a:rPr>
              <a:t> </a:t>
            </a:r>
            <a:r>
              <a:rPr lang="en-US" sz="1600" b="0" i="0" dirty="0" err="1">
                <a:solidFill>
                  <a:srgbClr val="050505"/>
                </a:solidFill>
                <a:effectLst/>
              </a:rPr>
              <a:t>nankeri</a:t>
            </a:r>
            <a:r>
              <a:rPr lang="en-US" sz="1600" b="0" i="0" dirty="0">
                <a:solidFill>
                  <a:srgbClr val="050505"/>
                </a:solidFill>
                <a:effectLst/>
              </a:rPr>
              <a:t>?” </a:t>
            </a:r>
            <a:r>
              <a:rPr lang="en-US" sz="1600" b="0" i="1" dirty="0">
                <a:solidFill>
                  <a:srgbClr val="050505"/>
                </a:solidFill>
                <a:effectLst/>
              </a:rPr>
              <a:t>(Are you good?) </a:t>
            </a:r>
            <a:r>
              <a:rPr lang="en-US" sz="1600" b="0" i="0" dirty="0">
                <a:solidFill>
                  <a:srgbClr val="050505"/>
                </a:solidFill>
                <a:effectLst/>
              </a:rPr>
              <a:t>You might answer – “Ngapi </a:t>
            </a:r>
            <a:r>
              <a:rPr lang="en-US" sz="1600" b="0" i="0" dirty="0" err="1">
                <a:solidFill>
                  <a:srgbClr val="050505"/>
                </a:solidFill>
                <a:effectLst/>
              </a:rPr>
              <a:t>nankeri</a:t>
            </a:r>
            <a:r>
              <a:rPr lang="en-US" sz="1600" b="0" i="0" dirty="0">
                <a:solidFill>
                  <a:srgbClr val="050505"/>
                </a:solidFill>
                <a:effectLst/>
              </a:rPr>
              <a:t>” </a:t>
            </a:r>
            <a:r>
              <a:rPr lang="en-US" sz="1600" b="0" i="1" dirty="0">
                <a:solidFill>
                  <a:srgbClr val="050505"/>
                </a:solidFill>
                <a:effectLst/>
              </a:rPr>
              <a:t>(I’m good)</a:t>
            </a:r>
          </a:p>
          <a:p>
            <a:pPr algn="l"/>
            <a:r>
              <a:rPr lang="en-US" sz="1600" dirty="0">
                <a:solidFill>
                  <a:srgbClr val="050505"/>
                </a:solidFill>
              </a:rPr>
              <a:t>o</a:t>
            </a:r>
            <a:r>
              <a:rPr lang="en-US" sz="1600" b="0" i="0" dirty="0">
                <a:solidFill>
                  <a:srgbClr val="050505"/>
                </a:solidFill>
                <a:effectLst/>
              </a:rPr>
              <a:t>r “Ngapi </a:t>
            </a:r>
            <a:r>
              <a:rPr lang="en-US" sz="1600" b="0" i="0" dirty="0" err="1">
                <a:solidFill>
                  <a:srgbClr val="050505"/>
                </a:solidFill>
                <a:effectLst/>
              </a:rPr>
              <a:t>nra:gi</a:t>
            </a:r>
            <a:r>
              <a:rPr lang="en-US" sz="1600" b="0" i="0" dirty="0">
                <a:solidFill>
                  <a:srgbClr val="050505"/>
                </a:solidFill>
                <a:effectLst/>
              </a:rPr>
              <a:t>” </a:t>
            </a:r>
            <a:r>
              <a:rPr lang="en-US" sz="1600" b="0" i="1" dirty="0">
                <a:solidFill>
                  <a:srgbClr val="050505"/>
                </a:solidFill>
                <a:effectLst/>
              </a:rPr>
              <a:t>(I am really good) </a:t>
            </a:r>
            <a:r>
              <a:rPr lang="en-US" sz="1600" b="0" i="0" dirty="0">
                <a:solidFill>
                  <a:srgbClr val="050505"/>
                </a:solidFill>
                <a:effectLst/>
              </a:rPr>
              <a:t>or “Ngapi tau </a:t>
            </a:r>
            <a:r>
              <a:rPr lang="en-US" sz="1600" b="0" i="0" dirty="0" err="1">
                <a:solidFill>
                  <a:srgbClr val="050505"/>
                </a:solidFill>
                <a:effectLst/>
              </a:rPr>
              <a:t>nra:gi</a:t>
            </a:r>
            <a:r>
              <a:rPr lang="en-US" sz="1600" b="0" i="0" dirty="0">
                <a:solidFill>
                  <a:srgbClr val="050505"/>
                </a:solidFill>
                <a:effectLst/>
              </a:rPr>
              <a:t>” </a:t>
            </a:r>
            <a:r>
              <a:rPr lang="en-US" sz="1600" b="0" i="1" dirty="0">
                <a:solidFill>
                  <a:srgbClr val="050505"/>
                </a:solidFill>
                <a:effectLst/>
              </a:rPr>
              <a:t>(I am not good)</a:t>
            </a:r>
          </a:p>
          <a:p>
            <a:pPr algn="l"/>
            <a:endParaRPr lang="en-US" sz="900" b="0" i="0" dirty="0">
              <a:solidFill>
                <a:srgbClr val="050505"/>
              </a:solidFill>
              <a:effectLst/>
            </a:endParaRPr>
          </a:p>
          <a:p>
            <a:pPr algn="l"/>
            <a:r>
              <a:rPr lang="en-US" sz="1600" b="1" i="0" dirty="0">
                <a:solidFill>
                  <a:srgbClr val="050505"/>
                </a:solidFill>
                <a:effectLst/>
              </a:rPr>
              <a:t>Your ‘Back-to-back’ game is now our – “</a:t>
            </a:r>
            <a:r>
              <a:rPr lang="en-US" sz="1600" b="1" i="0" dirty="0" err="1">
                <a:solidFill>
                  <a:srgbClr val="050505"/>
                </a:solidFill>
                <a:effectLst/>
              </a:rPr>
              <a:t>Yari</a:t>
            </a:r>
            <a:r>
              <a:rPr lang="en-US" sz="1600" b="1" i="0" dirty="0">
                <a:solidFill>
                  <a:srgbClr val="050505"/>
                </a:solidFill>
                <a:effectLst/>
              </a:rPr>
              <a:t> </a:t>
            </a:r>
            <a:r>
              <a:rPr lang="en-US" sz="1600" b="1" i="0" dirty="0" err="1">
                <a:solidFill>
                  <a:srgbClr val="050505"/>
                </a:solidFill>
                <a:effectLst/>
              </a:rPr>
              <a:t>Yari</a:t>
            </a:r>
            <a:r>
              <a:rPr lang="en-US" sz="1600" b="1" i="0" dirty="0">
                <a:solidFill>
                  <a:srgbClr val="050505"/>
                </a:solidFill>
                <a:effectLst/>
              </a:rPr>
              <a:t>”</a:t>
            </a:r>
          </a:p>
          <a:p>
            <a:pPr algn="l"/>
            <a:r>
              <a:rPr lang="en-US" sz="1600" b="0" i="0" dirty="0">
                <a:solidFill>
                  <a:srgbClr val="050505"/>
                </a:solidFill>
                <a:effectLst/>
              </a:rPr>
              <a:t>The kids walk around the room, when I call back-to-back (</a:t>
            </a:r>
            <a:r>
              <a:rPr lang="en-US" sz="1600" b="0" i="0" dirty="0" err="1">
                <a:solidFill>
                  <a:srgbClr val="050505"/>
                </a:solidFill>
                <a:effectLst/>
              </a:rPr>
              <a:t>yari</a:t>
            </a:r>
            <a:r>
              <a:rPr lang="en-US" sz="1600" b="0" i="0" dirty="0">
                <a:solidFill>
                  <a:srgbClr val="050505"/>
                </a:solidFill>
                <a:effectLst/>
              </a:rPr>
              <a:t>, </a:t>
            </a:r>
            <a:r>
              <a:rPr lang="en-US" sz="1600" b="0" i="0" dirty="0" err="1">
                <a:solidFill>
                  <a:srgbClr val="050505"/>
                </a:solidFill>
                <a:effectLst/>
              </a:rPr>
              <a:t>yari</a:t>
            </a:r>
            <a:r>
              <a:rPr lang="en-US" sz="1600" b="0" i="0" dirty="0">
                <a:solidFill>
                  <a:srgbClr val="050505"/>
                </a:solidFill>
                <a:effectLst/>
              </a:rPr>
              <a:t>), stand back-to-back </a:t>
            </a:r>
          </a:p>
          <a:p>
            <a:pPr algn="l"/>
            <a:r>
              <a:rPr lang="en-US" sz="1600" b="0" i="0" dirty="0">
                <a:solidFill>
                  <a:srgbClr val="050505"/>
                </a:solidFill>
                <a:effectLst/>
              </a:rPr>
              <a:t>When I say </a:t>
            </a:r>
            <a:r>
              <a:rPr lang="en-US" sz="1600" b="0" i="0" dirty="0" err="1">
                <a:solidFill>
                  <a:srgbClr val="050505"/>
                </a:solidFill>
                <a:effectLst/>
              </a:rPr>
              <a:t>Petji</a:t>
            </a:r>
            <a:r>
              <a:rPr lang="en-US" sz="1600" b="0" i="0" dirty="0">
                <a:solidFill>
                  <a:srgbClr val="050505"/>
                </a:solidFill>
                <a:effectLst/>
              </a:rPr>
              <a:t> –</a:t>
            </a:r>
            <a:r>
              <a:rPr lang="en-US" sz="1600" b="0" i="0" dirty="0" err="1">
                <a:solidFill>
                  <a:srgbClr val="050505"/>
                </a:solidFill>
                <a:effectLst/>
              </a:rPr>
              <a:t>Petji</a:t>
            </a:r>
            <a:r>
              <a:rPr lang="en-US" sz="1600" b="0" i="0" dirty="0">
                <a:solidFill>
                  <a:srgbClr val="050505"/>
                </a:solidFill>
                <a:effectLst/>
              </a:rPr>
              <a:t>, stand face-to-face and take turns asking, “</a:t>
            </a:r>
            <a:r>
              <a:rPr lang="en-US" sz="1600" b="0" i="0" dirty="0" err="1">
                <a:solidFill>
                  <a:srgbClr val="050505"/>
                </a:solidFill>
                <a:effectLst/>
              </a:rPr>
              <a:t>nginti</a:t>
            </a:r>
            <a:r>
              <a:rPr lang="en-US" sz="1600" b="0" i="0" dirty="0">
                <a:solidFill>
                  <a:srgbClr val="050505"/>
                </a:solidFill>
                <a:effectLst/>
              </a:rPr>
              <a:t> </a:t>
            </a:r>
            <a:r>
              <a:rPr lang="en-US" sz="1600" b="0" i="0" dirty="0" err="1">
                <a:solidFill>
                  <a:srgbClr val="050505"/>
                </a:solidFill>
                <a:effectLst/>
              </a:rPr>
              <a:t>nankeri</a:t>
            </a:r>
            <a:r>
              <a:rPr lang="en-US" sz="1600" b="0" i="0" dirty="0">
                <a:solidFill>
                  <a:srgbClr val="050505"/>
                </a:solidFill>
                <a:effectLst/>
              </a:rPr>
              <a:t>?” </a:t>
            </a:r>
          </a:p>
          <a:p>
            <a:pPr algn="l"/>
            <a:r>
              <a:rPr lang="en-US" sz="1600" b="0" i="0" dirty="0">
                <a:solidFill>
                  <a:srgbClr val="050505"/>
                </a:solidFill>
                <a:effectLst/>
              </a:rPr>
              <a:t>The other partner replies, “ngapi </a:t>
            </a:r>
            <a:r>
              <a:rPr lang="en-US" sz="1600" b="0" i="0" dirty="0" err="1">
                <a:solidFill>
                  <a:srgbClr val="050505"/>
                </a:solidFill>
                <a:effectLst/>
              </a:rPr>
              <a:t>nragi</a:t>
            </a:r>
            <a:r>
              <a:rPr lang="en-US" sz="1600" b="0" i="0" dirty="0">
                <a:solidFill>
                  <a:srgbClr val="050505"/>
                </a:solidFill>
                <a:effectLst/>
              </a:rPr>
              <a:t>” “Ngapi </a:t>
            </a:r>
            <a:r>
              <a:rPr lang="en-US" sz="1600" b="0" i="0" dirty="0" err="1">
                <a:solidFill>
                  <a:srgbClr val="050505"/>
                </a:solidFill>
                <a:effectLst/>
              </a:rPr>
              <a:t>nankeri</a:t>
            </a:r>
            <a:r>
              <a:rPr lang="en-US" sz="1600" b="0" i="0" dirty="0">
                <a:solidFill>
                  <a:srgbClr val="050505"/>
                </a:solidFill>
                <a:effectLst/>
              </a:rPr>
              <a:t>” or “ngapi tau </a:t>
            </a:r>
            <a:r>
              <a:rPr lang="en-US" sz="1600" b="0" i="0" dirty="0" err="1">
                <a:solidFill>
                  <a:srgbClr val="050505"/>
                </a:solidFill>
                <a:effectLst/>
              </a:rPr>
              <a:t>nragi</a:t>
            </a:r>
            <a:r>
              <a:rPr lang="en-US" sz="1600" b="0" i="0" dirty="0">
                <a:solidFill>
                  <a:srgbClr val="050505"/>
                </a:solidFill>
                <a:effectLst/>
              </a:rPr>
              <a:t>”.</a:t>
            </a:r>
          </a:p>
        </p:txBody>
      </p:sp>
    </p:spTree>
    <p:extLst>
      <p:ext uri="{BB962C8B-B14F-4D97-AF65-F5344CB8AC3E}">
        <p14:creationId xmlns:p14="http://schemas.microsoft.com/office/powerpoint/2010/main" val="75426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776" y="2014835"/>
            <a:ext cx="9296400" cy="461665"/>
          </a:xfrm>
          <a:prstGeom prst="rect">
            <a:avLst/>
          </a:prstGeom>
        </p:spPr>
        <p:txBody>
          <a:bodyPr wrap="square">
            <a:spAutoFit/>
          </a:bodyPr>
          <a:lstStyle/>
          <a:p>
            <a:r>
              <a:rPr lang="en-US" sz="2400" b="1" dirty="0">
                <a:solidFill>
                  <a:srgbClr val="00007E"/>
                </a:solidFill>
              </a:rPr>
              <a:t>Got to be highly structured. Got to meet the ‘SAFE’ criteria</a:t>
            </a:r>
            <a:endParaRPr lang="en-AU" sz="2400" b="1" dirty="0">
              <a:solidFill>
                <a:srgbClr val="00007E"/>
              </a:solidFill>
            </a:endParaRPr>
          </a:p>
        </p:txBody>
      </p:sp>
      <p:sp>
        <p:nvSpPr>
          <p:cNvPr id="6" name="TextBox 5"/>
          <p:cNvSpPr txBox="1"/>
          <p:nvPr/>
        </p:nvSpPr>
        <p:spPr>
          <a:xfrm>
            <a:off x="76200" y="3809315"/>
            <a:ext cx="8763000" cy="2123658"/>
          </a:xfrm>
          <a:prstGeom prst="rect">
            <a:avLst/>
          </a:prstGeom>
          <a:noFill/>
        </p:spPr>
        <p:txBody>
          <a:bodyPr wrap="square" rtlCol="0">
            <a:spAutoFit/>
          </a:bodyPr>
          <a:lstStyle/>
          <a:p>
            <a:r>
              <a:rPr lang="en-US" sz="2400" b="1" dirty="0">
                <a:solidFill>
                  <a:srgbClr val="00007E"/>
                </a:solidFill>
              </a:rPr>
              <a:t> ‘SAFE’ criteria enhances capacity for students to transfer skills</a:t>
            </a:r>
            <a:endParaRPr lang="en-AU" sz="2400" dirty="0">
              <a:solidFill>
                <a:srgbClr val="00007E"/>
              </a:solidFill>
            </a:endParaRPr>
          </a:p>
          <a:p>
            <a:r>
              <a:rPr lang="en-US" sz="2000" b="1" dirty="0"/>
              <a:t>                            		              </a:t>
            </a:r>
            <a:r>
              <a:rPr lang="en-US" b="1" u="sng" dirty="0"/>
              <a:t>S</a:t>
            </a:r>
            <a:r>
              <a:rPr lang="en-US" b="1" dirty="0"/>
              <a:t>equence</a:t>
            </a:r>
            <a:r>
              <a:rPr lang="en-US" dirty="0"/>
              <a:t>d </a:t>
            </a:r>
            <a:r>
              <a:rPr lang="en-US" i="1" dirty="0">
                <a:solidFill>
                  <a:srgbClr val="000068"/>
                </a:solidFill>
              </a:rPr>
              <a:t>- it follows a logical break down of skills</a:t>
            </a:r>
            <a:endParaRPr lang="en-AU" dirty="0">
              <a:solidFill>
                <a:srgbClr val="000068"/>
              </a:solidFill>
            </a:endParaRPr>
          </a:p>
          <a:p>
            <a:r>
              <a:rPr lang="en-US" b="1" dirty="0"/>
              <a:t>                            		               </a:t>
            </a:r>
            <a:r>
              <a:rPr lang="en-US" b="1" u="sng" dirty="0"/>
              <a:t>A</a:t>
            </a:r>
            <a:r>
              <a:rPr lang="en-US" b="1" dirty="0"/>
              <a:t>ctive</a:t>
            </a:r>
            <a:r>
              <a:rPr lang="en-US" dirty="0">
                <a:solidFill>
                  <a:srgbClr val="410082"/>
                </a:solidFill>
              </a:rPr>
              <a:t> </a:t>
            </a:r>
            <a:r>
              <a:rPr lang="en-US" i="1" dirty="0">
                <a:solidFill>
                  <a:srgbClr val="00007E"/>
                </a:solidFill>
              </a:rPr>
              <a:t>- it uses role-plays and rehearsal with feedback</a:t>
            </a:r>
            <a:endParaRPr lang="en-AU" dirty="0">
              <a:solidFill>
                <a:srgbClr val="00007E"/>
              </a:solidFill>
            </a:endParaRPr>
          </a:p>
          <a:p>
            <a:r>
              <a:rPr lang="en-US" b="1" dirty="0"/>
              <a:t>                            		               </a:t>
            </a:r>
            <a:r>
              <a:rPr lang="en-US" b="1" u="sng" dirty="0"/>
              <a:t>F</a:t>
            </a:r>
            <a:r>
              <a:rPr lang="en-US" b="1" dirty="0"/>
              <a:t>ocused</a:t>
            </a:r>
            <a:r>
              <a:rPr lang="en-US" dirty="0">
                <a:solidFill>
                  <a:srgbClr val="410082"/>
                </a:solidFill>
              </a:rPr>
              <a:t> </a:t>
            </a:r>
            <a:r>
              <a:rPr lang="en-US" i="1" dirty="0">
                <a:solidFill>
                  <a:srgbClr val="00007E"/>
                </a:solidFill>
              </a:rPr>
              <a:t>- it dedicates time to teach specific skills</a:t>
            </a:r>
            <a:endParaRPr lang="en-AU" dirty="0">
              <a:solidFill>
                <a:srgbClr val="00007E"/>
              </a:solidFill>
            </a:endParaRPr>
          </a:p>
          <a:p>
            <a:r>
              <a:rPr lang="en-US" b="1" dirty="0"/>
              <a:t>                            		               </a:t>
            </a:r>
            <a:r>
              <a:rPr lang="en-US" b="1" u="sng" dirty="0"/>
              <a:t>E</a:t>
            </a:r>
            <a:r>
              <a:rPr lang="en-US" b="1" dirty="0"/>
              <a:t>xplicit</a:t>
            </a:r>
            <a:r>
              <a:rPr lang="en-US" dirty="0"/>
              <a:t> </a:t>
            </a:r>
            <a:r>
              <a:rPr lang="en-US" i="1" dirty="0">
                <a:solidFill>
                  <a:srgbClr val="00007E"/>
                </a:solidFill>
              </a:rPr>
              <a:t>- it teaches a specific skills each session</a:t>
            </a:r>
          </a:p>
          <a:p>
            <a:endParaRPr lang="en-US" sz="3200" u="sng" dirty="0"/>
          </a:p>
        </p:txBody>
      </p:sp>
      <p:sp>
        <p:nvSpPr>
          <p:cNvPr id="3" name="Rectangle 2"/>
          <p:cNvSpPr/>
          <p:nvPr/>
        </p:nvSpPr>
        <p:spPr>
          <a:xfrm>
            <a:off x="1828721" y="2499892"/>
            <a:ext cx="7162800" cy="830997"/>
          </a:xfrm>
          <a:prstGeom prst="rect">
            <a:avLst/>
          </a:prstGeom>
        </p:spPr>
        <p:txBody>
          <a:bodyPr wrap="square">
            <a:spAutoFit/>
          </a:bodyPr>
          <a:lstStyle/>
          <a:p>
            <a:pPr>
              <a:defRPr/>
            </a:pPr>
            <a:r>
              <a:rPr lang="en-AU" sz="1600" dirty="0"/>
              <a:t>J. A. </a:t>
            </a:r>
            <a:r>
              <a:rPr lang="en-AU" sz="1600" dirty="0" err="1"/>
              <a:t>Durlak</a:t>
            </a:r>
            <a:r>
              <a:rPr lang="en-AU" sz="1600" dirty="0"/>
              <a:t>, et al. </a:t>
            </a:r>
            <a:r>
              <a:rPr lang="en-AU" sz="1600" u="sng" dirty="0"/>
              <a:t>The Impact of Enhancing Students’ Social and Emotional Learning: A Meta-Analysis of School-Based Universal Interventions</a:t>
            </a:r>
            <a:r>
              <a:rPr lang="en-AU" sz="1600" dirty="0"/>
              <a:t>. </a:t>
            </a:r>
            <a:r>
              <a:rPr lang="en-AU" sz="1600" i="1" dirty="0"/>
              <a:t>Child Development. </a:t>
            </a:r>
            <a:r>
              <a:rPr lang="en-AU" sz="1600" dirty="0"/>
              <a:t>Volume 82, Issue 1, pages 405–432, January/February 2011</a:t>
            </a:r>
          </a:p>
        </p:txBody>
      </p:sp>
      <p:pic>
        <p:nvPicPr>
          <p:cNvPr id="3078" name="Picture 6" descr="http://www.sw.huji.ac.il/files/745c2c6bcddc49493d845ca0c562ert5/styles/half-page-image-short/public/field/image/ppp_0.jpg?itok=JvGmtvG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690" y="2438400"/>
            <a:ext cx="1196975" cy="107123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Mark\Desktop\WTB For Early Learners B\Archie Images+Logo\whats the buzz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776" y="4419600"/>
            <a:ext cx="1015952" cy="1018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inkBLUE.png"/>
          <p:cNvPicPr>
            <a:picLocks noChangeAspect="1"/>
          </p:cNvPicPr>
          <p:nvPr/>
        </p:nvPicPr>
        <p:blipFill>
          <a:blip r:embed="rId5" cstate="print">
            <a:duotone>
              <a:prstClr val="black"/>
              <a:srgbClr val="3C7471">
                <a:tint val="45000"/>
                <a:satMod val="400000"/>
              </a:srgbClr>
            </a:duotone>
            <a:extLst>
              <a:ext uri="{28A0092B-C50C-407E-A947-70E740481C1C}">
                <a14:useLocalDpi xmlns:a14="http://schemas.microsoft.com/office/drawing/2010/main" val="0"/>
              </a:ext>
            </a:extLst>
          </a:blip>
          <a:stretch>
            <a:fillRect/>
          </a:stretch>
        </p:blipFill>
        <p:spPr>
          <a:xfrm>
            <a:off x="304800" y="6159181"/>
            <a:ext cx="490476" cy="490476"/>
          </a:xfrm>
          <a:prstGeom prst="rect">
            <a:avLst/>
          </a:prstGeom>
        </p:spPr>
      </p:pic>
      <p:sp>
        <p:nvSpPr>
          <p:cNvPr id="4" name="Rectangle 3"/>
          <p:cNvSpPr/>
          <p:nvPr/>
        </p:nvSpPr>
        <p:spPr>
          <a:xfrm>
            <a:off x="806162" y="6118276"/>
            <a:ext cx="8120124" cy="584775"/>
          </a:xfrm>
          <a:prstGeom prst="rect">
            <a:avLst/>
          </a:prstGeom>
        </p:spPr>
        <p:txBody>
          <a:bodyPr wrap="square">
            <a:spAutoFit/>
          </a:bodyPr>
          <a:lstStyle/>
          <a:p>
            <a:r>
              <a:rPr lang="en-US" sz="1600" dirty="0"/>
              <a:t>www.casel.org -</a:t>
            </a:r>
            <a:r>
              <a:rPr lang="en-US" sz="1600" b="1" dirty="0"/>
              <a:t> The Collaborative for Academic, Social, and Emotional Learning</a:t>
            </a:r>
            <a:r>
              <a:rPr lang="en-US" sz="1600" dirty="0"/>
              <a:t> (CASEL) </a:t>
            </a:r>
          </a:p>
          <a:p>
            <a:r>
              <a:rPr lang="en-GB" sz="1600" dirty="0"/>
              <a:t>leads research and innovation in the area of social and emotional learning (SEL)</a:t>
            </a:r>
            <a:r>
              <a:rPr lang="en-US" sz="1600" dirty="0"/>
              <a:t> </a:t>
            </a:r>
            <a:endParaRPr lang="en-AU" sz="1600" b="1" dirty="0"/>
          </a:p>
        </p:txBody>
      </p:sp>
      <p:pic>
        <p:nvPicPr>
          <p:cNvPr id="15" name="Picture 14">
            <a:extLst>
              <a:ext uri="{FF2B5EF4-FFF2-40B4-BE49-F238E27FC236}">
                <a16:creationId xmlns:a16="http://schemas.microsoft.com/office/drawing/2014/main" id="{4D24E701-7A4F-43BA-832F-64720CAD65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4386930"/>
            <a:ext cx="1015952" cy="1023270"/>
          </a:xfrm>
          <a:prstGeom prst="rect">
            <a:avLst/>
          </a:prstGeom>
        </p:spPr>
      </p:pic>
      <p:pic>
        <p:nvPicPr>
          <p:cNvPr id="17" name="Picture 16" descr="A close up of a logo&#10;&#10;Description automatically generated">
            <a:extLst>
              <a:ext uri="{FF2B5EF4-FFF2-40B4-BE49-F238E27FC236}">
                <a16:creationId xmlns:a16="http://schemas.microsoft.com/office/drawing/2014/main" id="{C6FAF760-7852-4ABC-90AB-AA3DED37A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0" y="4386930"/>
            <a:ext cx="1022011" cy="1023270"/>
          </a:xfrm>
          <a:prstGeom prst="rect">
            <a:avLst/>
          </a:prstGeom>
        </p:spPr>
      </p:pic>
    </p:spTree>
    <p:extLst>
      <p:ext uri="{BB962C8B-B14F-4D97-AF65-F5344CB8AC3E}">
        <p14:creationId xmlns:p14="http://schemas.microsoft.com/office/powerpoint/2010/main" val="22734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1000"/>
                                        <p:tgtEl>
                                          <p:spTgt spid="30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nodeType="withEffect">
                                  <p:stCondLst>
                                    <p:cond delay="1000"/>
                                  </p:stCondLst>
                                  <p:childTnLst>
                                    <p:set>
                                      <p:cBhvr>
                                        <p:cTn id="19" dur="1" fill="hold">
                                          <p:stCondLst>
                                            <p:cond delay="0"/>
                                          </p:stCondLst>
                                        </p:cTn>
                                        <p:tgtEl>
                                          <p:spTgt spid="3079"/>
                                        </p:tgtEl>
                                        <p:attrNameLst>
                                          <p:attrName>style.visibility</p:attrName>
                                        </p:attrNameLst>
                                      </p:cBhvr>
                                      <p:to>
                                        <p:strVal val="visible"/>
                                      </p:to>
                                    </p:set>
                                    <p:animEffect transition="in" filter="fade">
                                      <p:cBhvr>
                                        <p:cTn id="20" dur="1000"/>
                                        <p:tgtEl>
                                          <p:spTgt spid="3079"/>
                                        </p:tgtEl>
                                      </p:cBhvr>
                                    </p:animEffect>
                                  </p:childTnLst>
                                </p:cTn>
                              </p:par>
                              <p:par>
                                <p:cTn id="21" presetID="10" presetClass="entr" presetSubtype="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3000"/>
                            </p:stCondLst>
                            <p:childTnLst>
                              <p:par>
                                <p:cTn id="28" presetID="10" presetClass="entr" presetSubtype="0" fill="hold" nodeType="afterEffect">
                                  <p:stCondLst>
                                    <p:cond delay="1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A8A582-80D3-4BEE-B297-615B522863A0}"/>
              </a:ext>
            </a:extLst>
          </p:cNvPr>
          <p:cNvSpPr/>
          <p:nvPr/>
        </p:nvSpPr>
        <p:spPr>
          <a:xfrm>
            <a:off x="304800" y="5715000"/>
            <a:ext cx="8610371" cy="1123384"/>
          </a:xfrm>
          <a:prstGeom prst="rect">
            <a:avLst/>
          </a:prstGeom>
        </p:spPr>
        <p:txBody>
          <a:bodyPr wrap="square">
            <a:spAutoFit/>
          </a:bodyPr>
          <a:lstStyle/>
          <a:p>
            <a:pPr algn="ctr"/>
            <a:r>
              <a:rPr lang="en-US" sz="1600" i="1" kern="1200" dirty="0">
                <a:solidFill>
                  <a:srgbClr val="FFFF00"/>
                </a:solidFill>
                <a:effectLst/>
                <a:latin typeface="+mn-lt"/>
                <a:ea typeface="+mn-ea"/>
                <a:cs typeface="+mn-cs"/>
              </a:rPr>
              <a:t>“I admire a new vanguard of educators in schools who understand we must shift our thinking to ‘connection’ rather than relying the traditional and damaging forces of dominance, force and exclusion. Thank you for being with me today!”</a:t>
            </a:r>
            <a:endParaRPr lang="en-AU" sz="1600" i="1" kern="1200" dirty="0">
              <a:solidFill>
                <a:srgbClr val="FFFF00"/>
              </a:solidFill>
              <a:effectLst/>
              <a:latin typeface="+mn-lt"/>
              <a:ea typeface="+mn-ea"/>
              <a:cs typeface="+mn-cs"/>
            </a:endParaRPr>
          </a:p>
          <a:p>
            <a:pPr algn="ctr"/>
            <a:r>
              <a:rPr lang="en-AU" sz="1900" b="1" i="1" kern="1200" dirty="0">
                <a:solidFill>
                  <a:srgbClr val="FFFF00"/>
                </a:solidFill>
                <a:effectLst/>
                <a:latin typeface="+mn-lt"/>
                <a:ea typeface="+mn-ea"/>
                <a:cs typeface="+mn-cs"/>
              </a:rPr>
              <a:t> </a:t>
            </a:r>
            <a:endParaRPr lang="en-AU" sz="1900" i="1" kern="1200" dirty="0">
              <a:solidFill>
                <a:srgbClr val="FFFF00"/>
              </a:solidFill>
              <a:effectLst/>
              <a:latin typeface="+mn-lt"/>
              <a:ea typeface="+mn-ea"/>
              <a:cs typeface="+mn-cs"/>
            </a:endParaRPr>
          </a:p>
        </p:txBody>
      </p:sp>
      <p:sp>
        <p:nvSpPr>
          <p:cNvPr id="2" name="Rectangle 1">
            <a:extLst>
              <a:ext uri="{FF2B5EF4-FFF2-40B4-BE49-F238E27FC236}">
                <a16:creationId xmlns:a16="http://schemas.microsoft.com/office/drawing/2014/main" id="{93F8789D-D1E7-4907-B5FB-D6226937C241}"/>
              </a:ext>
            </a:extLst>
          </p:cNvPr>
          <p:cNvSpPr/>
          <p:nvPr/>
        </p:nvSpPr>
        <p:spPr>
          <a:xfrm>
            <a:off x="2895600" y="1986707"/>
            <a:ext cx="5791200" cy="3447098"/>
          </a:xfrm>
          <a:prstGeom prst="rect">
            <a:avLst/>
          </a:prstGeom>
        </p:spPr>
        <p:txBody>
          <a:bodyPr wrap="square">
            <a:spAutoFit/>
          </a:bodyPr>
          <a:lstStyle/>
          <a:p>
            <a:r>
              <a:rPr lang="en-AU" dirty="0">
                <a:solidFill>
                  <a:schemeClr val="bg1"/>
                </a:solidFill>
              </a:rPr>
              <a:t>I received this feedback about </a:t>
            </a:r>
            <a:r>
              <a:rPr lang="en-AU" b="1" i="1" dirty="0">
                <a:solidFill>
                  <a:schemeClr val="bg1"/>
                </a:solidFill>
              </a:rPr>
              <a:t>‘What’s the Buzz?</a:t>
            </a:r>
            <a:r>
              <a:rPr lang="en-AU" dirty="0">
                <a:solidFill>
                  <a:schemeClr val="bg1"/>
                </a:solidFill>
              </a:rPr>
              <a:t>  and TEACHING VALUES of BEING HUMAN from a principal I admire. </a:t>
            </a:r>
          </a:p>
          <a:p>
            <a:endParaRPr lang="en-AU" sz="1000" dirty="0">
              <a:solidFill>
                <a:schemeClr val="bg1"/>
              </a:solidFill>
            </a:endParaRPr>
          </a:p>
          <a:p>
            <a:r>
              <a:rPr lang="en-AU" dirty="0">
                <a:solidFill>
                  <a:schemeClr val="bg1"/>
                </a:solidFill>
              </a:rPr>
              <a:t>She wrote, </a:t>
            </a:r>
            <a:r>
              <a:rPr lang="en-AU" i="1" dirty="0">
                <a:solidFill>
                  <a:schemeClr val="bg1"/>
                </a:solidFill>
              </a:rPr>
              <a:t>“Mark, we have some terribly vulnerable kids who don’t remember that they are loved. What you describe in your books is exactly what I have been on about this year…  thank you, because these vulnerable kids are coming out of the woodwork at the moment (in line with the parent mental health issues too). </a:t>
            </a:r>
          </a:p>
          <a:p>
            <a:endParaRPr lang="en-AU" sz="1000" i="1" dirty="0">
              <a:solidFill>
                <a:schemeClr val="bg1"/>
              </a:solidFill>
            </a:endParaRPr>
          </a:p>
          <a:p>
            <a:r>
              <a:rPr lang="en-AU" i="1" dirty="0">
                <a:solidFill>
                  <a:schemeClr val="bg1"/>
                </a:solidFill>
              </a:rPr>
              <a:t>Thanks for writing educationally compassionate books that show the way with practical and humane techniques!”</a:t>
            </a:r>
          </a:p>
        </p:txBody>
      </p:sp>
      <p:pic>
        <p:nvPicPr>
          <p:cNvPr id="4" name="Picture 3" descr="A close up of an animal&#10;&#10;Description automatically generated">
            <a:extLst>
              <a:ext uri="{FF2B5EF4-FFF2-40B4-BE49-F238E27FC236}">
                <a16:creationId xmlns:a16="http://schemas.microsoft.com/office/drawing/2014/main" id="{52693AA2-7424-4A15-BEFD-25011CE4E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888213"/>
            <a:ext cx="2409519" cy="3644086"/>
          </a:xfrm>
          <a:prstGeom prst="rect">
            <a:avLst/>
          </a:prstGeom>
        </p:spPr>
      </p:pic>
    </p:spTree>
    <p:extLst>
      <p:ext uri="{BB962C8B-B14F-4D97-AF65-F5344CB8AC3E}">
        <p14:creationId xmlns:p14="http://schemas.microsoft.com/office/powerpoint/2010/main" val="130609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50" name="Picture 2" descr="South Australia State Map – Hema Maps Online Shop">
            <a:extLst>
              <a:ext uri="{FF2B5EF4-FFF2-40B4-BE49-F238E27FC236}">
                <a16:creationId xmlns:a16="http://schemas.microsoft.com/office/drawing/2014/main" id="{3DA5D613-9BC6-48DB-9A81-B32C26655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6286500" cy="4018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EEF43E25-0521-4512-9979-1F6A795CE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876800"/>
            <a:ext cx="2667000" cy="178170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0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rry image of a wooded area&#10;&#10;Description automatically generated">
            <a:extLst>
              <a:ext uri="{FF2B5EF4-FFF2-40B4-BE49-F238E27FC236}">
                <a16:creationId xmlns:a16="http://schemas.microsoft.com/office/drawing/2014/main" id="{5E858D32-2580-44BF-9F75-71A6DCCE65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200"/>
            <a:ext cx="9144000" cy="7086600"/>
          </a:xfrm>
          <a:ln>
            <a:noFill/>
          </a:ln>
          <a:effectLst/>
        </p:spPr>
      </p:pic>
      <p:sp>
        <p:nvSpPr>
          <p:cNvPr id="7" name="Rectangle 6">
            <a:extLst>
              <a:ext uri="{FF2B5EF4-FFF2-40B4-BE49-F238E27FC236}">
                <a16:creationId xmlns:a16="http://schemas.microsoft.com/office/drawing/2014/main" id="{E29F602D-33A8-47AF-8B44-F5F174F8A998}"/>
              </a:ext>
            </a:extLst>
          </p:cNvPr>
          <p:cNvSpPr/>
          <p:nvPr/>
        </p:nvSpPr>
        <p:spPr>
          <a:xfrm>
            <a:off x="2410984" y="5138855"/>
            <a:ext cx="1875705" cy="584775"/>
          </a:xfrm>
          <a:prstGeom prst="rect">
            <a:avLst/>
          </a:prstGeom>
        </p:spPr>
        <p:txBody>
          <a:bodyPr wrap="none">
            <a:spAutoFit/>
          </a:bodyPr>
          <a:lstStyle/>
          <a:p>
            <a:pPr algn="ctr"/>
            <a:r>
              <a:rPr lang="en-AU" b="1" dirty="0"/>
              <a:t>A formal program</a:t>
            </a:r>
          </a:p>
          <a:p>
            <a:pPr algn="ctr"/>
            <a:r>
              <a:rPr lang="en-AU" sz="1400" i="1" dirty="0"/>
              <a:t>Use a specific program</a:t>
            </a:r>
          </a:p>
        </p:txBody>
      </p:sp>
      <p:sp>
        <p:nvSpPr>
          <p:cNvPr id="8" name="Rectangle 7">
            <a:extLst>
              <a:ext uri="{FF2B5EF4-FFF2-40B4-BE49-F238E27FC236}">
                <a16:creationId xmlns:a16="http://schemas.microsoft.com/office/drawing/2014/main" id="{FEEDDB62-72E3-45C2-905E-C95219EB7A23}"/>
              </a:ext>
            </a:extLst>
          </p:cNvPr>
          <p:cNvSpPr/>
          <p:nvPr/>
        </p:nvSpPr>
        <p:spPr>
          <a:xfrm>
            <a:off x="5267936" y="4518809"/>
            <a:ext cx="2261068" cy="800219"/>
          </a:xfrm>
          <a:prstGeom prst="rect">
            <a:avLst/>
          </a:prstGeom>
        </p:spPr>
        <p:txBody>
          <a:bodyPr wrap="none">
            <a:spAutoFit/>
          </a:bodyPr>
          <a:lstStyle/>
          <a:p>
            <a:pPr algn="ctr"/>
            <a:r>
              <a:rPr lang="en-AU" b="1" dirty="0"/>
              <a:t>An informal approach</a:t>
            </a:r>
          </a:p>
          <a:p>
            <a:pPr algn="ctr"/>
            <a:r>
              <a:rPr lang="en-AU" sz="1400" i="1" dirty="0"/>
              <a:t>Guided interactions</a:t>
            </a:r>
          </a:p>
          <a:p>
            <a:endParaRPr lang="en-AU" sz="1400" b="1" dirty="0"/>
          </a:p>
        </p:txBody>
      </p:sp>
      <p:pic>
        <p:nvPicPr>
          <p:cNvPr id="15" name="Picture 14" descr="A close up of a logo&#10;&#10;Description automatically generated">
            <a:extLst>
              <a:ext uri="{FF2B5EF4-FFF2-40B4-BE49-F238E27FC236}">
                <a16:creationId xmlns:a16="http://schemas.microsoft.com/office/drawing/2014/main" id="{980A2764-F966-4E36-9002-5540DBF8D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098068">
            <a:off x="6010501" y="3867289"/>
            <a:ext cx="1012817" cy="815317"/>
          </a:xfrm>
          <a:prstGeom prst="rect">
            <a:avLst/>
          </a:prstGeom>
        </p:spPr>
      </p:pic>
      <p:pic>
        <p:nvPicPr>
          <p:cNvPr id="19" name="Picture 18" descr="A close up of a logo&#10;&#10;Description automatically generated">
            <a:extLst>
              <a:ext uri="{FF2B5EF4-FFF2-40B4-BE49-F238E27FC236}">
                <a16:creationId xmlns:a16="http://schemas.microsoft.com/office/drawing/2014/main" id="{22D14CC6-27EA-483A-A381-A5316E6A4F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69967">
            <a:off x="2204636" y="4291904"/>
            <a:ext cx="800115" cy="1334880"/>
          </a:xfrm>
          <a:prstGeom prst="rect">
            <a:avLst/>
          </a:prstGeom>
        </p:spPr>
      </p:pic>
      <p:sp>
        <p:nvSpPr>
          <p:cNvPr id="18" name="Rectangle 17">
            <a:extLst>
              <a:ext uri="{FF2B5EF4-FFF2-40B4-BE49-F238E27FC236}">
                <a16:creationId xmlns:a16="http://schemas.microsoft.com/office/drawing/2014/main" id="{AECAA63F-2EE1-4FCC-8527-34D0B73D9568}"/>
              </a:ext>
            </a:extLst>
          </p:cNvPr>
          <p:cNvSpPr/>
          <p:nvPr/>
        </p:nvSpPr>
        <p:spPr>
          <a:xfrm>
            <a:off x="163286" y="250726"/>
            <a:ext cx="4572000" cy="3231654"/>
          </a:xfrm>
          <a:prstGeom prst="rect">
            <a:avLst/>
          </a:prstGeom>
          <a:effectLst>
            <a:glow rad="228600">
              <a:schemeClr val="accent3">
                <a:satMod val="175000"/>
                <a:alpha val="40000"/>
              </a:schemeClr>
            </a:glow>
          </a:effectLst>
        </p:spPr>
        <p:txBody>
          <a:bodyPr>
            <a:spAutoFit/>
          </a:bodyPr>
          <a:lstStyle/>
          <a:p>
            <a:r>
              <a:rPr lang="en-GB" sz="2400" b="1" dirty="0">
                <a:solidFill>
                  <a:schemeClr val="bg1"/>
                </a:solidFill>
                <a:effectLst>
                  <a:glow rad="38100">
                    <a:schemeClr val="tx1"/>
                  </a:glow>
                </a:effectLst>
              </a:rPr>
              <a:t>The BIG 8 SEL capabilities; </a:t>
            </a:r>
          </a:p>
          <a:p>
            <a:endParaRPr lang="en-GB" sz="1200" b="1" dirty="0">
              <a:solidFill>
                <a:schemeClr val="bg1"/>
              </a:solidFill>
              <a:effectLst>
                <a:glow rad="38100">
                  <a:schemeClr val="tx1"/>
                </a:glow>
              </a:effectLst>
            </a:endParaRPr>
          </a:p>
          <a:p>
            <a:r>
              <a:rPr lang="en-GB" i="1" dirty="0">
                <a:solidFill>
                  <a:schemeClr val="bg1"/>
                </a:solidFill>
                <a:effectLst>
                  <a:glow rad="38100">
                    <a:schemeClr val="tx1"/>
                  </a:glow>
                </a:effectLst>
              </a:rPr>
              <a:t>    </a:t>
            </a:r>
            <a:r>
              <a:rPr lang="en-GB" sz="2000" i="1" dirty="0">
                <a:solidFill>
                  <a:schemeClr val="bg1"/>
                </a:solidFill>
                <a:effectLst>
                  <a:glow rad="38100">
                    <a:schemeClr val="tx1"/>
                  </a:glow>
                </a:effectLst>
              </a:rPr>
              <a:t>teamwork</a:t>
            </a:r>
          </a:p>
          <a:p>
            <a:r>
              <a:rPr lang="en-GB" sz="2000" i="1" dirty="0">
                <a:solidFill>
                  <a:schemeClr val="bg1"/>
                </a:solidFill>
                <a:effectLst>
                  <a:glow rad="38100">
                    <a:schemeClr val="tx1"/>
                  </a:glow>
                </a:effectLst>
              </a:rPr>
              <a:t>    empathy</a:t>
            </a:r>
          </a:p>
          <a:p>
            <a:r>
              <a:rPr lang="en-GB" sz="2000" i="1" dirty="0">
                <a:solidFill>
                  <a:schemeClr val="bg1"/>
                </a:solidFill>
                <a:effectLst>
                  <a:glow rad="38100">
                    <a:schemeClr val="tx1"/>
                  </a:glow>
                </a:effectLst>
              </a:rPr>
              <a:t>    negotiation</a:t>
            </a:r>
          </a:p>
          <a:p>
            <a:r>
              <a:rPr lang="en-GB" sz="2000" i="1" dirty="0">
                <a:solidFill>
                  <a:schemeClr val="bg1"/>
                </a:solidFill>
                <a:effectLst>
                  <a:glow rad="38100">
                    <a:schemeClr val="tx1"/>
                  </a:glow>
                </a:effectLst>
              </a:rPr>
              <a:t>    leadership</a:t>
            </a:r>
          </a:p>
          <a:p>
            <a:r>
              <a:rPr lang="en-GB" sz="2000" i="1" dirty="0">
                <a:solidFill>
                  <a:schemeClr val="bg1"/>
                </a:solidFill>
                <a:effectLst>
                  <a:glow rad="38100">
                    <a:schemeClr val="tx1"/>
                  </a:glow>
                </a:effectLst>
              </a:rPr>
              <a:t>    coaching</a:t>
            </a:r>
          </a:p>
          <a:p>
            <a:r>
              <a:rPr lang="en-GB" sz="2000" i="1" dirty="0">
                <a:solidFill>
                  <a:schemeClr val="bg1"/>
                </a:solidFill>
                <a:effectLst>
                  <a:glow rad="38100">
                    <a:schemeClr val="tx1"/>
                  </a:glow>
                </a:effectLst>
              </a:rPr>
              <a:t>    learning</a:t>
            </a:r>
          </a:p>
          <a:p>
            <a:r>
              <a:rPr lang="en-GB" sz="2000" i="1" dirty="0">
                <a:solidFill>
                  <a:schemeClr val="bg1"/>
                </a:solidFill>
                <a:effectLst>
                  <a:glow rad="38100">
                    <a:schemeClr val="tx1"/>
                  </a:glow>
                </a:effectLst>
              </a:rPr>
              <a:t>    persuasive skills</a:t>
            </a:r>
          </a:p>
          <a:p>
            <a:r>
              <a:rPr lang="en-GB" sz="2000" i="1" dirty="0">
                <a:solidFill>
                  <a:schemeClr val="bg1"/>
                </a:solidFill>
                <a:effectLst>
                  <a:glow rad="38100">
                    <a:schemeClr val="tx1"/>
                  </a:glow>
                </a:effectLst>
              </a:rPr>
              <a:t>    emotional self-regulation</a:t>
            </a:r>
          </a:p>
        </p:txBody>
      </p:sp>
    </p:spTree>
    <p:extLst>
      <p:ext uri="{BB962C8B-B14F-4D97-AF65-F5344CB8AC3E}">
        <p14:creationId xmlns:p14="http://schemas.microsoft.com/office/powerpoint/2010/main" val="2807088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1F919D-2A12-4386-87F5-5806512AD1A5}"/>
              </a:ext>
            </a:extLst>
          </p:cNvPr>
          <p:cNvSpPr/>
          <p:nvPr/>
        </p:nvSpPr>
        <p:spPr>
          <a:xfrm>
            <a:off x="92528" y="1524000"/>
            <a:ext cx="9051472" cy="5509200"/>
          </a:xfrm>
          <a:prstGeom prst="rect">
            <a:avLst/>
          </a:prstGeom>
        </p:spPr>
        <p:txBody>
          <a:bodyPr wrap="square">
            <a:spAutoFit/>
          </a:bodyPr>
          <a:lstStyle/>
          <a:p>
            <a:r>
              <a:rPr lang="en-AU" sz="1600" b="1" dirty="0"/>
              <a:t>Bounce Back, </a:t>
            </a:r>
            <a:r>
              <a:rPr lang="en-AU" sz="1600" b="1" u="sng" dirty="0">
                <a:hlinkClick r:id="rId3"/>
              </a:rPr>
              <a:t>www.bounceback.com.au/</a:t>
            </a:r>
            <a:r>
              <a:rPr lang="en-AU" sz="1600" b="1" dirty="0"/>
              <a:t>        Circle of Friends, </a:t>
            </a:r>
            <a:r>
              <a:rPr lang="en-AU" sz="1600" b="1" u="sng" dirty="0">
                <a:hlinkClick r:id="rId4"/>
              </a:rPr>
              <a:t>www.kids-first.com.au/circle-of-friends/</a:t>
            </a:r>
            <a:r>
              <a:rPr lang="en-AU" sz="1600" b="1" dirty="0"/>
              <a:t>        </a:t>
            </a:r>
          </a:p>
          <a:p>
            <a:r>
              <a:rPr lang="en-AU" sz="1600" b="1" dirty="0"/>
              <a:t>Competent Kids, Caring Communities, </a:t>
            </a:r>
            <a:r>
              <a:rPr lang="en-AU" sz="1600" b="1" u="sng" dirty="0">
                <a:hlinkClick r:id="rId5"/>
              </a:rPr>
              <a:t>www.ackerman.org</a:t>
            </a:r>
            <a:r>
              <a:rPr lang="en-AU" sz="1600" b="1" u="sng" dirty="0"/>
              <a:t>  </a:t>
            </a:r>
            <a:r>
              <a:rPr lang="en-AU" sz="1600" b="1" dirty="0"/>
              <a:t>‘What’s the Buzz?’ </a:t>
            </a:r>
            <a:r>
              <a:rPr lang="en-AU" sz="1600" b="1" u="sng" dirty="0">
                <a:hlinkClick r:id="rId6"/>
              </a:rPr>
              <a:t>www.whatsthebuzz.net.au</a:t>
            </a:r>
            <a:endParaRPr lang="en-AU" sz="1600" b="1" dirty="0"/>
          </a:p>
          <a:p>
            <a:r>
              <a:rPr lang="en-AU" sz="1600" b="1" dirty="0"/>
              <a:t>Cool Kids Program, </a:t>
            </a:r>
            <a:r>
              <a:rPr lang="en-AU" sz="1600" b="1" u="sng" dirty="0">
                <a:hlinkClick r:id="rId7"/>
              </a:rPr>
              <a:t>www.mq.edu.au/about/campus-services-and-facilities/hospital-and-clinics/centre-for-emotional-health-clinic/programs-for-children-and-teenagers/</a:t>
            </a:r>
            <a:endParaRPr lang="en-AU" sz="1600" b="1" dirty="0"/>
          </a:p>
          <a:p>
            <a:r>
              <a:rPr lang="en-AU" sz="1600" b="1" dirty="0"/>
              <a:t>Fun FRIENDS Program, </a:t>
            </a:r>
            <a:r>
              <a:rPr lang="en-AU" sz="1600" b="1" u="sng" dirty="0">
                <a:hlinkClick r:id="rId8"/>
              </a:rPr>
              <a:t>www.friendsresilience.org/fun-friends-ages-4-7/</a:t>
            </a:r>
            <a:r>
              <a:rPr lang="en-AU" sz="1600" b="1" dirty="0"/>
              <a:t>    GoZen, </a:t>
            </a:r>
            <a:r>
              <a:rPr lang="en-AU" sz="1600" b="1" dirty="0">
                <a:hlinkClick r:id="rId9"/>
              </a:rPr>
              <a:t>https://gozen.com/</a:t>
            </a:r>
            <a:r>
              <a:rPr lang="en-AU" sz="1600" b="1" dirty="0"/>
              <a:t>            </a:t>
            </a:r>
          </a:p>
          <a:p>
            <a:r>
              <a:rPr lang="en-AU" sz="1600" b="1" dirty="0"/>
              <a:t>I Can Problem Solve, </a:t>
            </a:r>
            <a:r>
              <a:rPr lang="en-AU" sz="1600" b="1" u="sng" dirty="0">
                <a:hlinkClick r:id="rId10"/>
              </a:rPr>
              <a:t>www.researchpress.com/product/item/4628</a:t>
            </a:r>
            <a:endParaRPr lang="en-AU" sz="1600" b="1" dirty="0"/>
          </a:p>
          <a:p>
            <a:r>
              <a:rPr lang="en-AU" sz="1600" b="1" dirty="0" err="1"/>
              <a:t>iModelling</a:t>
            </a:r>
            <a:r>
              <a:rPr lang="en-AU" sz="1600" b="1" dirty="0"/>
              <a:t>, </a:t>
            </a:r>
            <a:r>
              <a:rPr lang="en-AU" sz="1600" b="1" u="sng" dirty="0">
                <a:hlinkClick r:id="rId11"/>
              </a:rPr>
              <a:t>www.autismspeaks.org/autism-apps/imodeling%E2%84%A2-app</a:t>
            </a:r>
            <a:r>
              <a:rPr lang="en-AU" sz="1600" b="1" dirty="0"/>
              <a:t>                                                       </a:t>
            </a:r>
          </a:p>
          <a:p>
            <a:r>
              <a:rPr lang="fr-FR" sz="1600" b="1" dirty="0"/>
              <a:t>Lions </a:t>
            </a:r>
            <a:r>
              <a:rPr lang="fr-FR" sz="1600" b="1" dirty="0" err="1"/>
              <a:t>Quest</a:t>
            </a:r>
            <a:r>
              <a:rPr lang="fr-FR" sz="1600" b="1" dirty="0"/>
              <a:t>, </a:t>
            </a:r>
            <a:r>
              <a:rPr lang="fr-FR" sz="1600" b="1" dirty="0">
                <a:hlinkClick r:id="rId12"/>
              </a:rPr>
              <a:t>https://www.lions-quest.org/</a:t>
            </a:r>
            <a:r>
              <a:rPr lang="en-AU" sz="1600" b="1" dirty="0"/>
              <a:t>      Tribes Learning Communities, </a:t>
            </a:r>
            <a:r>
              <a:rPr lang="en-AU" sz="1600" b="1" u="sng" dirty="0">
                <a:hlinkClick r:id="rId13"/>
              </a:rPr>
              <a:t>www.tribes.com</a:t>
            </a:r>
            <a:endParaRPr lang="en-AU" sz="1600" b="1" dirty="0"/>
          </a:p>
          <a:p>
            <a:r>
              <a:rPr lang="en-AU" sz="1600" b="1" dirty="0"/>
              <a:t>Little Lunch, </a:t>
            </a:r>
            <a:r>
              <a:rPr lang="en-AU" sz="1600" b="1" u="sng" dirty="0">
                <a:hlinkClick r:id="rId14"/>
              </a:rPr>
              <a:t>www.abc.net.au/tv/programs/little-lunch/</a:t>
            </a:r>
            <a:r>
              <a:rPr lang="en-AU" sz="1600" b="1" dirty="0"/>
              <a:t>  </a:t>
            </a:r>
            <a:r>
              <a:rPr lang="en-AU" sz="1600" b="1" dirty="0" err="1"/>
              <a:t>MindUP</a:t>
            </a:r>
            <a:r>
              <a:rPr lang="en-AU" sz="1600" b="1" dirty="0"/>
              <a:t>, </a:t>
            </a:r>
            <a:r>
              <a:rPr lang="en-AU" sz="1600" b="1" u="sng" dirty="0">
                <a:hlinkClick r:id="rId15"/>
              </a:rPr>
              <a:t>www.thehawnfoundation.org/mindup</a:t>
            </a:r>
            <a:r>
              <a:rPr lang="en-AU" sz="1600" b="1" dirty="0"/>
              <a:t>                 </a:t>
            </a:r>
          </a:p>
          <a:p>
            <a:r>
              <a:rPr lang="en-AU" sz="1600" b="1" dirty="0"/>
              <a:t>Movie Club: a social skills program, </a:t>
            </a:r>
            <a:r>
              <a:rPr lang="en-AU" sz="1600" b="1" u="sng" dirty="0">
                <a:hlinkClick r:id="rId16"/>
              </a:rPr>
              <a:t>www.autismspectrum.org.au/content/movie-club-social-skills-</a:t>
            </a:r>
            <a:r>
              <a:rPr lang="en-AU" sz="1600" b="1" dirty="0"/>
              <a:t>         </a:t>
            </a:r>
          </a:p>
          <a:p>
            <a:r>
              <a:rPr lang="en-AU" sz="1600" b="1" dirty="0"/>
              <a:t>Open Circle, </a:t>
            </a:r>
            <a:r>
              <a:rPr lang="en-AU" sz="1600" b="1" u="sng" dirty="0">
                <a:hlinkClick r:id="rId17"/>
              </a:rPr>
              <a:t>www.open-circle.org</a:t>
            </a:r>
            <a:r>
              <a:rPr lang="en-AU" sz="1600" b="1" dirty="0"/>
              <a:t>                 Optimistic Kids, </a:t>
            </a:r>
            <a:r>
              <a:rPr lang="en-AU" sz="1600" b="1" u="sng" dirty="0">
                <a:hlinkClick r:id="rId18"/>
              </a:rPr>
              <a:t>www.optimistickids.com.au</a:t>
            </a:r>
            <a:r>
              <a:rPr lang="en-AU" sz="1600" b="1" dirty="0"/>
              <a:t>                         </a:t>
            </a:r>
          </a:p>
          <a:p>
            <a:r>
              <a:rPr lang="en-AU" sz="1600" b="1" dirty="0"/>
              <a:t>PALS (Playing and Learning to Socialise), </a:t>
            </a:r>
            <a:r>
              <a:rPr lang="en-AU" sz="1600" b="1" u="sng" dirty="0">
                <a:hlinkClick r:id="rId19"/>
              </a:rPr>
              <a:t>http://autismdecisionaid.com.au/pals-social-skills-program/</a:t>
            </a:r>
            <a:endParaRPr lang="en-AU" sz="1600" b="1" dirty="0"/>
          </a:p>
          <a:p>
            <a:r>
              <a:rPr lang="en-AU" sz="1600" b="1" dirty="0" err="1"/>
              <a:t>PEACEpack</a:t>
            </a:r>
            <a:r>
              <a:rPr lang="en-AU" sz="1600" b="1" dirty="0"/>
              <a:t>, </a:t>
            </a:r>
            <a:r>
              <a:rPr lang="en-AU" sz="1600" b="1" dirty="0">
                <a:hlinkClick r:id="rId20"/>
              </a:rPr>
              <a:t>https://news.flinders.edu.au/blog/2018/02/09/peace-pack-halves-bullying-adelaide-school/</a:t>
            </a:r>
            <a:r>
              <a:rPr lang="en-AU" sz="1600" b="1" dirty="0"/>
              <a:t>            </a:t>
            </a:r>
          </a:p>
          <a:p>
            <a:r>
              <a:rPr lang="en-AU" sz="1600" b="1" dirty="0" err="1"/>
              <a:t>Peaceworks</a:t>
            </a:r>
            <a:r>
              <a:rPr lang="en-AU" sz="1600" b="1" dirty="0"/>
              <a:t>: Peacemaking Skills for Little Kids, </a:t>
            </a:r>
            <a:r>
              <a:rPr lang="en-AU" sz="1600" b="1" u="sng" dirty="0">
                <a:hlinkClick r:id="rId21"/>
              </a:rPr>
              <a:t>www.peaceeducation.org</a:t>
            </a:r>
            <a:endParaRPr lang="en-AU" sz="1600" b="1" dirty="0"/>
          </a:p>
          <a:p>
            <a:r>
              <a:rPr lang="en-AU" sz="1600" b="1" dirty="0"/>
              <a:t>Resourceful Adolescent Program, </a:t>
            </a:r>
            <a:r>
              <a:rPr lang="en-AU" sz="1600" b="1" u="sng" dirty="0">
                <a:hlinkClick r:id="rId22"/>
              </a:rPr>
              <a:t>www.rap.qut.edu.au/</a:t>
            </a:r>
            <a:r>
              <a:rPr lang="en-AU" sz="1600" b="1" u="sng" dirty="0"/>
              <a:t> </a:t>
            </a:r>
            <a:r>
              <a:rPr lang="en-AU" sz="1600" b="1" dirty="0"/>
              <a:t>      </a:t>
            </a:r>
            <a:r>
              <a:rPr lang="nn-NO" sz="1600" b="1" dirty="0"/>
              <a:t>Sanford Harmony, </a:t>
            </a:r>
            <a:r>
              <a:rPr lang="nn-NO" sz="1600" b="1" dirty="0">
                <a:hlinkClick r:id="rId23"/>
              </a:rPr>
              <a:t>www.sanfordharmony.org</a:t>
            </a:r>
            <a:endParaRPr lang="en-AU" sz="1600" b="1" dirty="0"/>
          </a:p>
          <a:p>
            <a:r>
              <a:rPr lang="en-AU" sz="1600" b="1" dirty="0"/>
              <a:t>Responsive Classroom</a:t>
            </a:r>
            <a:r>
              <a:rPr lang="en-AU" sz="1600" b="1" i="1" dirty="0"/>
              <a:t>, </a:t>
            </a:r>
            <a:r>
              <a:rPr lang="en-AU" sz="1600" b="1" u="sng" dirty="0">
                <a:hlinkClick r:id="rId24" tooltip="www.responsiveclassroom.org"/>
              </a:rPr>
              <a:t>www.responsiveclassroom.org</a:t>
            </a:r>
            <a:r>
              <a:rPr lang="en-AU" sz="1600" b="1" dirty="0"/>
              <a:t>         Secret Agent Society, </a:t>
            </a:r>
            <a:r>
              <a:rPr lang="en-AU" sz="1600" b="1" u="sng" dirty="0">
                <a:hlinkClick r:id="rId25"/>
              </a:rPr>
              <a:t>www.sst-institute.net</a:t>
            </a:r>
            <a:r>
              <a:rPr lang="en-AU" sz="1600" b="1" dirty="0">
                <a:hlinkClick r:id="rId25"/>
              </a:rPr>
              <a:t>/</a:t>
            </a:r>
            <a:r>
              <a:rPr lang="en-AU" sz="1600" b="1" dirty="0"/>
              <a:t> </a:t>
            </a:r>
          </a:p>
          <a:p>
            <a:r>
              <a:rPr lang="en-AU" sz="1600" b="1" dirty="0"/>
              <a:t>Rock and Water Program, </a:t>
            </a:r>
            <a:r>
              <a:rPr lang="en-AU" sz="1600" b="1" u="sng" dirty="0">
                <a:hlinkClick r:id="rId26"/>
              </a:rPr>
              <a:t>www.rockandwaterprogram</a:t>
            </a:r>
            <a:r>
              <a:rPr lang="en-AU" sz="1600" b="1" u="sng" dirty="0"/>
              <a:t>  </a:t>
            </a:r>
            <a:r>
              <a:rPr lang="en-AU" sz="1600" b="1" dirty="0"/>
              <a:t>The Social Express, </a:t>
            </a:r>
            <a:r>
              <a:rPr lang="en-AU" sz="1600" b="1" u="sng" dirty="0">
                <a:hlinkClick r:id="rId27"/>
              </a:rPr>
              <a:t>www.thesocialexpress.com/</a:t>
            </a:r>
            <a:endParaRPr lang="en-AU" sz="1600" b="1" dirty="0"/>
          </a:p>
          <a:p>
            <a:r>
              <a:rPr lang="en-AU" sz="1600" b="1" dirty="0"/>
              <a:t>Smiling Minds, </a:t>
            </a:r>
            <a:r>
              <a:rPr lang="en-AU" sz="1600" b="1" dirty="0">
                <a:hlinkClick r:id="rId28"/>
              </a:rPr>
              <a:t>https://www.smilingmind.com.au/</a:t>
            </a:r>
            <a:r>
              <a:rPr lang="en-AU" sz="1600" b="1" dirty="0"/>
              <a:t> Seasons for Growth, </a:t>
            </a:r>
            <a:r>
              <a:rPr lang="en-AU" sz="1600" b="1" u="sng" dirty="0">
                <a:hlinkClick r:id="rId29"/>
              </a:rPr>
              <a:t>http://seasonsforgrowth.co.uk/</a:t>
            </a:r>
            <a:endParaRPr lang="en-AU" sz="1600" b="1" dirty="0"/>
          </a:p>
          <a:p>
            <a:r>
              <a:rPr lang="en-AU" sz="1600" b="1" dirty="0"/>
              <a:t>Second Step, </a:t>
            </a:r>
            <a:r>
              <a:rPr lang="en-AU" sz="1600" b="1" u="sng" dirty="0">
                <a:hlinkClick r:id="rId30"/>
              </a:rPr>
              <a:t>https://www.positivepieces.com.au/second-step</a:t>
            </a:r>
            <a:endParaRPr lang="en-AU" sz="1600" b="1" dirty="0"/>
          </a:p>
          <a:p>
            <a:r>
              <a:rPr lang="en-AU" sz="1600" b="1" dirty="0"/>
              <a:t>Social Decision Making/Problem Solving Program, </a:t>
            </a:r>
            <a:r>
              <a:rPr lang="en-AU" sz="1600" b="1" u="sng" dirty="0">
                <a:hlinkClick r:id="rId31" tooltip="www.ubhcisweb.org/sdm"/>
              </a:rPr>
              <a:t>www.ubhcisweb.org/sdm</a:t>
            </a:r>
            <a:r>
              <a:rPr lang="en-AU" sz="1600" b="1" dirty="0"/>
              <a:t>      </a:t>
            </a:r>
          </a:p>
          <a:p>
            <a:r>
              <a:rPr lang="en-AU" sz="1600" b="1" dirty="0"/>
              <a:t>The Incredible Years Series, </a:t>
            </a:r>
            <a:r>
              <a:rPr lang="en-AU" sz="1600" b="1" u="sng" dirty="0">
                <a:hlinkClick r:id="rId32"/>
              </a:rPr>
              <a:t>www.incredibleyears.com</a:t>
            </a:r>
            <a:endParaRPr lang="en-AU" sz="1600" b="1" u="sng" dirty="0"/>
          </a:p>
          <a:p>
            <a:r>
              <a:rPr lang="en-AU" sz="1600" b="1" dirty="0"/>
              <a:t>The Best of Friends, </a:t>
            </a:r>
            <a:r>
              <a:rPr lang="en-AU" sz="1600" b="1" u="sng" dirty="0">
                <a:hlinkClick r:id="rId33"/>
              </a:rPr>
              <a:t>https://childpsychologist.com.au/service/workshops-info/the-best-of-friends/</a:t>
            </a:r>
            <a:endParaRPr lang="en-AU" sz="1350" dirty="0"/>
          </a:p>
        </p:txBody>
      </p:sp>
    </p:spTree>
    <p:extLst>
      <p:ext uri="{BB962C8B-B14F-4D97-AF65-F5344CB8AC3E}">
        <p14:creationId xmlns:p14="http://schemas.microsoft.com/office/powerpoint/2010/main" val="5159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500"/>
                                        <p:tgtEl>
                                          <p:spTgt spid="3">
                                            <p:txEl>
                                              <p:pRg st="13" end="1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fade">
                                      <p:cBhvr>
                                        <p:cTn id="63" dur="500"/>
                                        <p:tgtEl>
                                          <p:spTgt spid="3">
                                            <p:txEl>
                                              <p:pRg st="14" end="1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Effect transition="in" filter="fade">
                                      <p:cBhvr>
                                        <p:cTn id="67" dur="500"/>
                                        <p:tgtEl>
                                          <p:spTgt spid="3">
                                            <p:txEl>
                                              <p:pRg st="15" end="1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animEffect transition="in" filter="fade">
                                      <p:cBhvr>
                                        <p:cTn id="71" dur="500"/>
                                        <p:tgtEl>
                                          <p:spTgt spid="3">
                                            <p:txEl>
                                              <p:pRg st="16" end="1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Effect transition="in" filter="fade">
                                      <p:cBhvr>
                                        <p:cTn id="75" dur="500"/>
                                        <p:tgtEl>
                                          <p:spTgt spid="3">
                                            <p:txEl>
                                              <p:pRg st="17" end="1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Effect transition="in" filter="fade">
                                      <p:cBhvr>
                                        <p:cTn id="79" dur="500"/>
                                        <p:tgtEl>
                                          <p:spTgt spid="3">
                                            <p:txEl>
                                              <p:pRg st="18" end="18"/>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animEffect transition="in" filter="fade">
                                      <p:cBhvr>
                                        <p:cTn id="83" dur="500"/>
                                        <p:tgtEl>
                                          <p:spTgt spid="3">
                                            <p:txEl>
                                              <p:pRg st="19" end="19"/>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animEffect transition="in" filter="fade">
                                      <p:cBhvr>
                                        <p:cTn id="87"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rry image of a wooded area&#10;&#10;Description automatically generated">
            <a:extLst>
              <a:ext uri="{FF2B5EF4-FFF2-40B4-BE49-F238E27FC236}">
                <a16:creationId xmlns:a16="http://schemas.microsoft.com/office/drawing/2014/main" id="{5E858D32-2580-44BF-9F75-71A6DCCE65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200"/>
            <a:ext cx="9144000" cy="7162800"/>
          </a:xfrm>
        </p:spPr>
      </p:pic>
      <p:sp>
        <p:nvSpPr>
          <p:cNvPr id="8" name="Rectangle 7">
            <a:extLst>
              <a:ext uri="{FF2B5EF4-FFF2-40B4-BE49-F238E27FC236}">
                <a16:creationId xmlns:a16="http://schemas.microsoft.com/office/drawing/2014/main" id="{FEEDDB62-72E3-45C2-905E-C95219EB7A23}"/>
              </a:ext>
            </a:extLst>
          </p:cNvPr>
          <p:cNvSpPr/>
          <p:nvPr/>
        </p:nvSpPr>
        <p:spPr>
          <a:xfrm>
            <a:off x="5044614" y="5275238"/>
            <a:ext cx="2728953" cy="677108"/>
          </a:xfrm>
          <a:prstGeom prst="rect">
            <a:avLst/>
          </a:prstGeom>
        </p:spPr>
        <p:txBody>
          <a:bodyPr wrap="none">
            <a:spAutoFit/>
          </a:bodyPr>
          <a:lstStyle/>
          <a:p>
            <a:pPr algn="ctr"/>
            <a:r>
              <a:rPr lang="en-AU" sz="2200" b="1" dirty="0"/>
              <a:t>An informal approach</a:t>
            </a:r>
          </a:p>
          <a:p>
            <a:pPr algn="ctr"/>
            <a:r>
              <a:rPr lang="en-AU" sz="1600" i="1" dirty="0"/>
              <a:t>Guided interactions</a:t>
            </a:r>
          </a:p>
        </p:txBody>
      </p:sp>
      <p:pic>
        <p:nvPicPr>
          <p:cNvPr id="15" name="Picture 14" descr="A close up of a logo&#10;&#10;Description automatically generated">
            <a:extLst>
              <a:ext uri="{FF2B5EF4-FFF2-40B4-BE49-F238E27FC236}">
                <a16:creationId xmlns:a16="http://schemas.microsoft.com/office/drawing/2014/main" id="{980A2764-F966-4E36-9002-5540DBF8D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48314">
            <a:off x="5754986" y="4137891"/>
            <a:ext cx="1403712" cy="1129987"/>
          </a:xfrm>
          <a:prstGeom prst="rect">
            <a:avLst/>
          </a:prstGeom>
        </p:spPr>
      </p:pic>
      <p:sp>
        <p:nvSpPr>
          <p:cNvPr id="7" name="Rectangle 6">
            <a:extLst>
              <a:ext uri="{FF2B5EF4-FFF2-40B4-BE49-F238E27FC236}">
                <a16:creationId xmlns:a16="http://schemas.microsoft.com/office/drawing/2014/main" id="{6D8A73E4-EB02-4B3E-94B6-5B4AF11E42AB}"/>
              </a:ext>
            </a:extLst>
          </p:cNvPr>
          <p:cNvSpPr/>
          <p:nvPr/>
        </p:nvSpPr>
        <p:spPr>
          <a:xfrm>
            <a:off x="163286" y="250726"/>
            <a:ext cx="4572000" cy="3231654"/>
          </a:xfrm>
          <a:prstGeom prst="rect">
            <a:avLst/>
          </a:prstGeom>
          <a:effectLst>
            <a:glow rad="228600">
              <a:schemeClr val="accent3">
                <a:satMod val="175000"/>
                <a:alpha val="40000"/>
              </a:schemeClr>
            </a:glow>
          </a:effectLst>
        </p:spPr>
        <p:txBody>
          <a:bodyPr>
            <a:spAutoFit/>
          </a:bodyPr>
          <a:lstStyle/>
          <a:p>
            <a:r>
              <a:rPr lang="en-GB" sz="2400" b="1" dirty="0">
                <a:solidFill>
                  <a:schemeClr val="bg1"/>
                </a:solidFill>
                <a:effectLst>
                  <a:glow rad="38100">
                    <a:schemeClr val="tx1"/>
                  </a:glow>
                </a:effectLst>
              </a:rPr>
              <a:t>The BIG 8 SEL capabilities; </a:t>
            </a:r>
          </a:p>
          <a:p>
            <a:endParaRPr lang="en-GB" sz="2000" b="1" dirty="0">
              <a:solidFill>
                <a:schemeClr val="bg1"/>
              </a:solidFill>
              <a:effectLst>
                <a:glow rad="38100">
                  <a:schemeClr val="tx1"/>
                </a:glow>
              </a:effectLst>
            </a:endParaRPr>
          </a:p>
          <a:p>
            <a:r>
              <a:rPr lang="en-GB" i="1" dirty="0">
                <a:solidFill>
                  <a:schemeClr val="bg1"/>
                </a:solidFill>
                <a:effectLst>
                  <a:glow rad="38100">
                    <a:schemeClr val="tx1"/>
                  </a:glow>
                </a:effectLst>
              </a:rPr>
              <a:t>     </a:t>
            </a:r>
            <a:r>
              <a:rPr lang="en-GB" sz="2000" i="1" dirty="0">
                <a:solidFill>
                  <a:schemeClr val="bg1"/>
                </a:solidFill>
                <a:effectLst>
                  <a:glow rad="38100">
                    <a:schemeClr val="tx1"/>
                  </a:glow>
                </a:effectLst>
              </a:rPr>
              <a:t>teamwork</a:t>
            </a:r>
          </a:p>
          <a:p>
            <a:r>
              <a:rPr lang="en-GB" sz="2000" i="1" dirty="0">
                <a:solidFill>
                  <a:schemeClr val="bg1"/>
                </a:solidFill>
                <a:effectLst>
                  <a:glow rad="38100">
                    <a:schemeClr val="tx1"/>
                  </a:glow>
                </a:effectLst>
              </a:rPr>
              <a:t>     empathy</a:t>
            </a:r>
          </a:p>
          <a:p>
            <a:r>
              <a:rPr lang="en-GB" sz="2000" i="1" dirty="0">
                <a:solidFill>
                  <a:schemeClr val="bg1"/>
                </a:solidFill>
                <a:effectLst>
                  <a:glow rad="38100">
                    <a:schemeClr val="tx1"/>
                  </a:glow>
                </a:effectLst>
              </a:rPr>
              <a:t>     negotiation</a:t>
            </a:r>
          </a:p>
          <a:p>
            <a:r>
              <a:rPr lang="en-GB" sz="2000" i="1" dirty="0">
                <a:solidFill>
                  <a:schemeClr val="bg1"/>
                </a:solidFill>
                <a:effectLst>
                  <a:glow rad="38100">
                    <a:schemeClr val="tx1"/>
                  </a:glow>
                </a:effectLst>
              </a:rPr>
              <a:t>     leadership</a:t>
            </a:r>
          </a:p>
          <a:p>
            <a:r>
              <a:rPr lang="en-GB" sz="2000" i="1" dirty="0">
                <a:solidFill>
                  <a:schemeClr val="bg1"/>
                </a:solidFill>
                <a:effectLst>
                  <a:glow rad="38100">
                    <a:schemeClr val="tx1"/>
                  </a:glow>
                </a:effectLst>
              </a:rPr>
              <a:t>     coaching</a:t>
            </a:r>
          </a:p>
          <a:p>
            <a:r>
              <a:rPr lang="en-GB" sz="2000" i="1" dirty="0">
                <a:solidFill>
                  <a:schemeClr val="bg1"/>
                </a:solidFill>
                <a:effectLst>
                  <a:glow rad="38100">
                    <a:schemeClr val="tx1"/>
                  </a:glow>
                </a:effectLst>
              </a:rPr>
              <a:t>     learning</a:t>
            </a:r>
          </a:p>
          <a:p>
            <a:r>
              <a:rPr lang="en-GB" sz="2000" i="1" dirty="0">
                <a:solidFill>
                  <a:schemeClr val="bg1"/>
                </a:solidFill>
                <a:effectLst>
                  <a:glow rad="38100">
                    <a:schemeClr val="tx1"/>
                  </a:glow>
                </a:effectLst>
              </a:rPr>
              <a:t>     persuasive skills</a:t>
            </a:r>
          </a:p>
          <a:p>
            <a:r>
              <a:rPr lang="en-GB" sz="2000" i="1" dirty="0">
                <a:solidFill>
                  <a:schemeClr val="bg1"/>
                </a:solidFill>
                <a:effectLst>
                  <a:glow rad="38100">
                    <a:schemeClr val="tx1"/>
                  </a:glow>
                </a:effectLst>
              </a:rPr>
              <a:t>     emotional self-regulation</a:t>
            </a:r>
          </a:p>
        </p:txBody>
      </p:sp>
    </p:spTree>
    <p:extLst>
      <p:ext uri="{BB962C8B-B14F-4D97-AF65-F5344CB8AC3E}">
        <p14:creationId xmlns:p14="http://schemas.microsoft.com/office/powerpoint/2010/main" val="1170466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12" y="1905000"/>
            <a:ext cx="8600388" cy="984885"/>
          </a:xfrm>
          <a:prstGeom prst="rect">
            <a:avLst/>
          </a:prstGeom>
        </p:spPr>
        <p:txBody>
          <a:bodyPr wrap="square">
            <a:spAutoFit/>
          </a:bodyPr>
          <a:lstStyle/>
          <a:p>
            <a:r>
              <a:rPr lang="en-AU" sz="2800" b="1" dirty="0">
                <a:solidFill>
                  <a:srgbClr val="DE0000"/>
                </a:solidFill>
              </a:rPr>
              <a:t>Let’s </a:t>
            </a:r>
            <a:r>
              <a:rPr lang="en-AU" sz="4000" b="1" i="1" dirty="0">
                <a:solidFill>
                  <a:srgbClr val="DE0000"/>
                </a:solidFill>
              </a:rPr>
              <a:t>‘TEST’ </a:t>
            </a:r>
            <a:r>
              <a:rPr lang="en-AU" sz="2800" b="1" dirty="0">
                <a:solidFill>
                  <a:srgbClr val="DE0000"/>
                </a:solidFill>
              </a:rPr>
              <a:t>your ‘social and emotional literacy skills!</a:t>
            </a:r>
            <a:endParaRPr lang="en-AU" sz="2800" i="1" dirty="0">
              <a:solidFill>
                <a:srgbClr val="DE0000"/>
              </a:solidFill>
            </a:endParaRPr>
          </a:p>
          <a:p>
            <a:r>
              <a:rPr lang="en-AU" b="1" i="1" dirty="0">
                <a:solidFill>
                  <a:srgbClr val="000066"/>
                </a:solidFill>
              </a:rPr>
              <a:t>An activity from Lesson 1 in ‘What’s the Buzz? for EARLY LEARNERS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15"/>
          <a:stretch/>
        </p:blipFill>
        <p:spPr>
          <a:xfrm>
            <a:off x="7357797" y="2492949"/>
            <a:ext cx="1776678" cy="1860671"/>
          </a:xfrm>
          <a:prstGeom prst="rect">
            <a:avLst/>
          </a:prstGeom>
        </p:spPr>
      </p:pic>
      <p:sp>
        <p:nvSpPr>
          <p:cNvPr id="2" name="Rectangle 1"/>
          <p:cNvSpPr/>
          <p:nvPr/>
        </p:nvSpPr>
        <p:spPr>
          <a:xfrm>
            <a:off x="182563" y="3733800"/>
            <a:ext cx="8951912" cy="3277820"/>
          </a:xfrm>
          <a:prstGeom prst="rect">
            <a:avLst/>
          </a:prstGeom>
        </p:spPr>
        <p:txBody>
          <a:bodyPr wrap="square">
            <a:spAutoFit/>
          </a:bodyPr>
          <a:lstStyle/>
          <a:p>
            <a:pPr eaLnBrk="0" hangingPunct="0">
              <a:lnSpc>
                <a:spcPct val="150000"/>
              </a:lnSpc>
              <a:defRPr/>
            </a:pPr>
            <a:r>
              <a:rPr lang="en-AU" b="1" dirty="0">
                <a:solidFill>
                  <a:srgbClr val="008000"/>
                </a:solidFill>
              </a:rPr>
              <a:t>One person begins by gently rolling the ball to someone.</a:t>
            </a:r>
          </a:p>
          <a:p>
            <a:pPr eaLnBrk="0" hangingPunct="0">
              <a:lnSpc>
                <a:spcPct val="150000"/>
              </a:lnSpc>
              <a:defRPr/>
            </a:pPr>
            <a:r>
              <a:rPr lang="en-AU" b="1" dirty="0">
                <a:solidFill>
                  <a:srgbClr val="DE0000"/>
                </a:solidFill>
              </a:rPr>
              <a:t>As this person receives the ball they say, </a:t>
            </a:r>
            <a:r>
              <a:rPr lang="en-AU" b="1" i="1" dirty="0">
                <a:solidFill>
                  <a:srgbClr val="DE0000"/>
                </a:solidFill>
              </a:rPr>
              <a:t>“Thanks, and tells </a:t>
            </a:r>
            <a:r>
              <a:rPr lang="en-AU" b="1" i="1" u="sng" dirty="0">
                <a:solidFill>
                  <a:srgbClr val="DE0000"/>
                </a:solidFill>
              </a:rPr>
              <a:t>ONE THING </a:t>
            </a:r>
            <a:r>
              <a:rPr lang="en-AU" b="1" i="1" dirty="0">
                <a:solidFill>
                  <a:srgbClr val="DE0000"/>
                </a:solidFill>
              </a:rPr>
              <a:t>about themselves to the group.” It may be about a physical characteristic or idiosyncrasy, about an experience, something personal, something about identity, ethnicity, interests, loves, fears and goals.</a:t>
            </a:r>
          </a:p>
          <a:p>
            <a:pPr eaLnBrk="0" hangingPunct="0">
              <a:lnSpc>
                <a:spcPct val="150000"/>
              </a:lnSpc>
              <a:defRPr/>
            </a:pPr>
            <a:r>
              <a:rPr lang="en-AU" b="1" dirty="0">
                <a:solidFill>
                  <a:srgbClr val="000066"/>
                </a:solidFill>
              </a:rPr>
              <a:t>Once done, they roll the ball to another. </a:t>
            </a:r>
          </a:p>
          <a:p>
            <a:pPr eaLnBrk="0" hangingPunct="0">
              <a:lnSpc>
                <a:spcPct val="150000"/>
              </a:lnSpc>
              <a:defRPr/>
            </a:pPr>
            <a:r>
              <a:rPr lang="en-AU" b="1" dirty="0">
                <a:solidFill>
                  <a:srgbClr val="008000"/>
                </a:solidFill>
              </a:rPr>
              <a:t>The game continues and continues. Feel free to ask questions as you hear the most interesting things! </a:t>
            </a:r>
          </a:p>
          <a:p>
            <a:endParaRPr lang="en-AU" b="1" dirty="0">
              <a:solidFill>
                <a:schemeClr val="tx1"/>
              </a:solidFill>
            </a:endParaRPr>
          </a:p>
        </p:txBody>
      </p:sp>
    </p:spTree>
    <p:extLst>
      <p:ext uri="{BB962C8B-B14F-4D97-AF65-F5344CB8AC3E}">
        <p14:creationId xmlns:p14="http://schemas.microsoft.com/office/powerpoint/2010/main" val="34827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childTnLst>
                                </p:cTn>
                              </p:par>
                            </p:childTnLst>
                          </p:cTn>
                        </p:par>
                        <p:par>
                          <p:cTn id="15" fill="hold">
                            <p:stCondLst>
                              <p:cond delay="2500"/>
                            </p:stCondLst>
                            <p:childTnLst>
                              <p:par>
                                <p:cTn id="16" presetID="10" presetClass="entr" presetSubtype="0" fill="hold" nodeType="afterEffect">
                                  <p:stCondLst>
                                    <p:cond delay="100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par>
                          <p:cTn id="19" fill="hold">
                            <p:stCondLst>
                              <p:cond delay="5500"/>
                            </p:stCondLst>
                            <p:childTnLst>
                              <p:par>
                                <p:cTn id="20" presetID="10" presetClass="entr" presetSubtype="0" fill="hold" nodeType="afterEffect">
                                  <p:stCondLst>
                                    <p:cond delay="150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2000"/>
                                        <p:tgtEl>
                                          <p:spTgt spid="2">
                                            <p:txEl>
                                              <p:pRg st="2" end="2"/>
                                            </p:txEl>
                                          </p:spTgt>
                                        </p:tgtEl>
                                      </p:cBhvr>
                                    </p:animEffect>
                                  </p:childTnLst>
                                </p:cTn>
                              </p:par>
                            </p:childTnLst>
                          </p:cTn>
                        </p:par>
                        <p:par>
                          <p:cTn id="23" fill="hold">
                            <p:stCondLst>
                              <p:cond delay="9000"/>
                            </p:stCondLst>
                            <p:childTnLst>
                              <p:par>
                                <p:cTn id="24" presetID="10" presetClass="entr" presetSubtype="0" fill="hold" nodeType="afterEffect">
                                  <p:stCondLst>
                                    <p:cond delay="150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D1FAB-C709-49F0-A4D6-E63A4B3D298F}"/>
              </a:ext>
            </a:extLst>
          </p:cNvPr>
          <p:cNvSpPr/>
          <p:nvPr/>
        </p:nvSpPr>
        <p:spPr>
          <a:xfrm>
            <a:off x="381000" y="2129969"/>
            <a:ext cx="10744200" cy="4708981"/>
          </a:xfrm>
          <a:prstGeom prst="rect">
            <a:avLst/>
          </a:prstGeom>
        </p:spPr>
        <p:txBody>
          <a:bodyPr wrap="square">
            <a:spAutoFit/>
          </a:bodyPr>
          <a:lstStyle/>
          <a:p>
            <a:pPr lvl="0"/>
            <a:r>
              <a:rPr lang="en-AU" sz="2000" b="1" dirty="0">
                <a:solidFill>
                  <a:schemeClr val="bg1"/>
                </a:solidFill>
              </a:rPr>
              <a:t>Was your goal to win, or to have fun?  What about your partners?</a:t>
            </a:r>
          </a:p>
          <a:p>
            <a:pPr lvl="0"/>
            <a:r>
              <a:rPr lang="en-US" sz="2000" b="1" dirty="0">
                <a:solidFill>
                  <a:schemeClr val="bg1"/>
                </a:solidFill>
              </a:rPr>
              <a:t>Did you listen to each other? Why? How did you do it?</a:t>
            </a:r>
            <a:endParaRPr lang="en-AU" sz="2000" b="1" dirty="0">
              <a:solidFill>
                <a:schemeClr val="bg1"/>
              </a:solidFill>
            </a:endParaRPr>
          </a:p>
          <a:p>
            <a:pPr lvl="0"/>
            <a:r>
              <a:rPr lang="en-US" sz="2000" b="1" dirty="0">
                <a:solidFill>
                  <a:schemeClr val="bg1"/>
                </a:solidFill>
              </a:rPr>
              <a:t>Did you look at one another? Did this help?</a:t>
            </a:r>
            <a:endParaRPr lang="en-AU" sz="2000" b="1" dirty="0">
              <a:solidFill>
                <a:schemeClr val="bg1"/>
              </a:solidFill>
            </a:endParaRPr>
          </a:p>
          <a:p>
            <a:pPr lvl="0"/>
            <a:r>
              <a:rPr lang="en-US" sz="2000" b="1" dirty="0">
                <a:solidFill>
                  <a:schemeClr val="bg1"/>
                </a:solidFill>
              </a:rPr>
              <a:t>How much eye contact did you use? Did you use any? Did they?</a:t>
            </a:r>
            <a:endParaRPr lang="en-AU" sz="2000" b="1" dirty="0">
              <a:solidFill>
                <a:schemeClr val="bg1"/>
              </a:solidFill>
            </a:endParaRPr>
          </a:p>
          <a:p>
            <a:pPr lvl="0"/>
            <a:r>
              <a:rPr lang="en-US" sz="2000" b="1" dirty="0">
                <a:solidFill>
                  <a:schemeClr val="bg1"/>
                </a:solidFill>
              </a:rPr>
              <a:t>Did you follow your rules or their rules?  How did you decide</a:t>
            </a:r>
            <a:endParaRPr lang="en-AU" sz="2000" b="1" dirty="0">
              <a:solidFill>
                <a:schemeClr val="bg1"/>
              </a:solidFill>
            </a:endParaRPr>
          </a:p>
          <a:p>
            <a:pPr lvl="0"/>
            <a:r>
              <a:rPr lang="en-AU" sz="2000" b="1" dirty="0">
                <a:solidFill>
                  <a:schemeClr val="bg1"/>
                </a:solidFill>
              </a:rPr>
              <a:t>Did both of you understand the rules? </a:t>
            </a:r>
          </a:p>
          <a:p>
            <a:pPr lvl="0"/>
            <a:r>
              <a:rPr lang="en-AU" sz="2000" b="1" dirty="0">
                <a:solidFill>
                  <a:schemeClr val="bg1"/>
                </a:solidFill>
              </a:rPr>
              <a:t>Did you discuss whether you’d play competitively or casually? </a:t>
            </a:r>
          </a:p>
          <a:p>
            <a:pPr lvl="0"/>
            <a:r>
              <a:rPr lang="en-AU" sz="2000" b="1" dirty="0">
                <a:solidFill>
                  <a:schemeClr val="bg1"/>
                </a:solidFill>
              </a:rPr>
              <a:t>Were you empathic towards one another? Why?  How did you do this? </a:t>
            </a:r>
          </a:p>
          <a:p>
            <a:pPr lvl="0"/>
            <a:r>
              <a:rPr lang="en-US" sz="2000" b="1" dirty="0">
                <a:solidFill>
                  <a:schemeClr val="bg1"/>
                </a:solidFill>
              </a:rPr>
              <a:t>Did you keep to the rules even though you may have been losing? Did they?</a:t>
            </a:r>
            <a:endParaRPr lang="en-AU" sz="2000" b="1" dirty="0">
              <a:solidFill>
                <a:schemeClr val="bg1"/>
              </a:solidFill>
            </a:endParaRPr>
          </a:p>
          <a:p>
            <a:pPr lvl="0"/>
            <a:r>
              <a:rPr lang="en-US" sz="2000" b="1" dirty="0">
                <a:solidFill>
                  <a:schemeClr val="bg1"/>
                </a:solidFill>
              </a:rPr>
              <a:t>Did you both ignore distractions and give your attention to each other?</a:t>
            </a:r>
            <a:endParaRPr lang="en-AU" sz="2000" b="1" dirty="0">
              <a:solidFill>
                <a:schemeClr val="bg1"/>
              </a:solidFill>
            </a:endParaRPr>
          </a:p>
          <a:p>
            <a:pPr lvl="0"/>
            <a:r>
              <a:rPr lang="en-US" sz="2000" b="1" dirty="0">
                <a:solidFill>
                  <a:schemeClr val="bg1"/>
                </a:solidFill>
              </a:rPr>
              <a:t>Who went first? How did you decide that? Was that fair? </a:t>
            </a:r>
          </a:p>
          <a:p>
            <a:pPr lvl="0"/>
            <a:r>
              <a:rPr lang="en-US" sz="2000" b="1" dirty="0">
                <a:solidFill>
                  <a:schemeClr val="bg1"/>
                </a:solidFill>
              </a:rPr>
              <a:t>Were you confident about playing this activity?</a:t>
            </a:r>
            <a:endParaRPr lang="en-AU" sz="2000" b="1" dirty="0">
              <a:solidFill>
                <a:schemeClr val="bg1"/>
              </a:solidFill>
            </a:endParaRPr>
          </a:p>
          <a:p>
            <a:pPr lvl="0"/>
            <a:r>
              <a:rPr lang="en-US" sz="2000" b="1" dirty="0">
                <a:solidFill>
                  <a:schemeClr val="bg1"/>
                </a:solidFill>
              </a:rPr>
              <a:t>Was your partner confident about playing this game? Did you notice?</a:t>
            </a:r>
            <a:endParaRPr lang="en-AU" sz="2000" b="1" dirty="0">
              <a:solidFill>
                <a:schemeClr val="bg1"/>
              </a:solidFill>
            </a:endParaRPr>
          </a:p>
          <a:p>
            <a:pPr lvl="0"/>
            <a:r>
              <a:rPr lang="en-US" sz="2000" b="1" dirty="0">
                <a:solidFill>
                  <a:schemeClr val="bg1"/>
                </a:solidFill>
              </a:rPr>
              <a:t>Was the interaction even? Was there a leader and a learner? </a:t>
            </a:r>
            <a:endParaRPr lang="en-AU" sz="2000" b="1" dirty="0">
              <a:solidFill>
                <a:schemeClr val="bg1"/>
              </a:solidFill>
            </a:endParaRPr>
          </a:p>
          <a:p>
            <a:pPr lvl="0"/>
            <a:r>
              <a:rPr lang="en-AU" sz="2000" b="1" dirty="0">
                <a:solidFill>
                  <a:schemeClr val="bg1"/>
                </a:solidFill>
              </a:rPr>
              <a:t>What about misunderstandings? How did you handle them?</a:t>
            </a:r>
          </a:p>
        </p:txBody>
      </p:sp>
      <p:pic>
        <p:nvPicPr>
          <p:cNvPr id="8" name="Picture 7">
            <a:extLst>
              <a:ext uri="{FF2B5EF4-FFF2-40B4-BE49-F238E27FC236}">
                <a16:creationId xmlns:a16="http://schemas.microsoft.com/office/drawing/2014/main" id="{34104341-545A-482A-B6D9-E3F0A2A16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023853"/>
            <a:ext cx="261241" cy="271672"/>
          </a:xfrm>
          <a:prstGeom prst="rect">
            <a:avLst/>
          </a:prstGeom>
        </p:spPr>
      </p:pic>
      <p:pic>
        <p:nvPicPr>
          <p:cNvPr id="9" name="Picture 8">
            <a:extLst>
              <a:ext uri="{FF2B5EF4-FFF2-40B4-BE49-F238E27FC236}">
                <a16:creationId xmlns:a16="http://schemas.microsoft.com/office/drawing/2014/main" id="{AF525442-417D-4549-A811-0BEA457C1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2383971"/>
            <a:ext cx="261241" cy="271672"/>
          </a:xfrm>
          <a:prstGeom prst="rect">
            <a:avLst/>
          </a:prstGeom>
        </p:spPr>
      </p:pic>
      <p:pic>
        <p:nvPicPr>
          <p:cNvPr id="10" name="Picture 9">
            <a:extLst>
              <a:ext uri="{FF2B5EF4-FFF2-40B4-BE49-F238E27FC236}">
                <a16:creationId xmlns:a16="http://schemas.microsoft.com/office/drawing/2014/main" id="{F7DEC1DB-7F80-4090-9B93-0AB07153C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655643"/>
            <a:ext cx="261241" cy="271672"/>
          </a:xfrm>
          <a:prstGeom prst="rect">
            <a:avLst/>
          </a:prstGeom>
        </p:spPr>
      </p:pic>
      <p:pic>
        <p:nvPicPr>
          <p:cNvPr id="11" name="Picture 10">
            <a:extLst>
              <a:ext uri="{FF2B5EF4-FFF2-40B4-BE49-F238E27FC236}">
                <a16:creationId xmlns:a16="http://schemas.microsoft.com/office/drawing/2014/main" id="{87A2DF17-51FA-4F16-AB4E-FB19FC2AB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65" y="2994984"/>
            <a:ext cx="261241" cy="271672"/>
          </a:xfrm>
          <a:prstGeom prst="rect">
            <a:avLst/>
          </a:prstGeom>
        </p:spPr>
      </p:pic>
      <p:pic>
        <p:nvPicPr>
          <p:cNvPr id="12" name="Picture 11">
            <a:extLst>
              <a:ext uri="{FF2B5EF4-FFF2-40B4-BE49-F238E27FC236}">
                <a16:creationId xmlns:a16="http://schemas.microsoft.com/office/drawing/2014/main" id="{E00E0E7C-6372-4B04-B80B-9B289CC14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994" y="3309309"/>
            <a:ext cx="261241" cy="271672"/>
          </a:xfrm>
          <a:prstGeom prst="rect">
            <a:avLst/>
          </a:prstGeom>
        </p:spPr>
      </p:pic>
      <p:pic>
        <p:nvPicPr>
          <p:cNvPr id="13" name="Picture 12">
            <a:extLst>
              <a:ext uri="{FF2B5EF4-FFF2-40B4-BE49-F238E27FC236}">
                <a16:creationId xmlns:a16="http://schemas.microsoft.com/office/drawing/2014/main" id="{3BE4DFB4-400E-4819-A020-21C456A80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614528"/>
            <a:ext cx="261241" cy="271672"/>
          </a:xfrm>
          <a:prstGeom prst="rect">
            <a:avLst/>
          </a:prstGeom>
        </p:spPr>
      </p:pic>
      <p:pic>
        <p:nvPicPr>
          <p:cNvPr id="14" name="Picture 13">
            <a:extLst>
              <a:ext uri="{FF2B5EF4-FFF2-40B4-BE49-F238E27FC236}">
                <a16:creationId xmlns:a16="http://schemas.microsoft.com/office/drawing/2014/main" id="{56D240AD-4FD0-41D2-B2D4-67A4B3D86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886200"/>
            <a:ext cx="261241" cy="271672"/>
          </a:xfrm>
          <a:prstGeom prst="rect">
            <a:avLst/>
          </a:prstGeom>
        </p:spPr>
      </p:pic>
      <p:pic>
        <p:nvPicPr>
          <p:cNvPr id="15" name="Picture 14">
            <a:extLst>
              <a:ext uri="{FF2B5EF4-FFF2-40B4-BE49-F238E27FC236}">
                <a16:creationId xmlns:a16="http://schemas.microsoft.com/office/drawing/2014/main" id="{5FD70BBF-37B8-4786-B9DF-3A29D48C6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107" y="4232982"/>
            <a:ext cx="261241" cy="271672"/>
          </a:xfrm>
          <a:prstGeom prst="rect">
            <a:avLst/>
          </a:prstGeom>
        </p:spPr>
      </p:pic>
      <p:pic>
        <p:nvPicPr>
          <p:cNvPr id="16" name="Picture 15">
            <a:extLst>
              <a:ext uri="{FF2B5EF4-FFF2-40B4-BE49-F238E27FC236}">
                <a16:creationId xmlns:a16="http://schemas.microsoft.com/office/drawing/2014/main" id="{AF3CFCF7-04D9-46DD-866D-C3218923F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1759" y="4504654"/>
            <a:ext cx="261241" cy="271672"/>
          </a:xfrm>
          <a:prstGeom prst="rect">
            <a:avLst/>
          </a:prstGeom>
        </p:spPr>
      </p:pic>
      <p:pic>
        <p:nvPicPr>
          <p:cNvPr id="17" name="Picture 16">
            <a:extLst>
              <a:ext uri="{FF2B5EF4-FFF2-40B4-BE49-F238E27FC236}">
                <a16:creationId xmlns:a16="http://schemas.microsoft.com/office/drawing/2014/main" id="{EC29825A-7AF1-457A-A12E-E53727438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5840" y="5091541"/>
            <a:ext cx="261241" cy="271672"/>
          </a:xfrm>
          <a:prstGeom prst="rect">
            <a:avLst/>
          </a:prstGeom>
        </p:spPr>
      </p:pic>
      <p:pic>
        <p:nvPicPr>
          <p:cNvPr id="18" name="Picture 17">
            <a:extLst>
              <a:ext uri="{FF2B5EF4-FFF2-40B4-BE49-F238E27FC236}">
                <a16:creationId xmlns:a16="http://schemas.microsoft.com/office/drawing/2014/main" id="{4B4CA136-B482-47EF-9212-9E8508423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16" y="5443328"/>
            <a:ext cx="261241" cy="271672"/>
          </a:xfrm>
          <a:prstGeom prst="rect">
            <a:avLst/>
          </a:prstGeom>
        </p:spPr>
      </p:pic>
      <p:pic>
        <p:nvPicPr>
          <p:cNvPr id="19" name="Picture 18">
            <a:extLst>
              <a:ext uri="{FF2B5EF4-FFF2-40B4-BE49-F238E27FC236}">
                <a16:creationId xmlns:a16="http://schemas.microsoft.com/office/drawing/2014/main" id="{96782D07-08F9-4866-B35A-F96F03A84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379" y="5715000"/>
            <a:ext cx="261241" cy="271672"/>
          </a:xfrm>
          <a:prstGeom prst="rect">
            <a:avLst/>
          </a:prstGeom>
        </p:spPr>
      </p:pic>
      <p:pic>
        <p:nvPicPr>
          <p:cNvPr id="20" name="Picture 19">
            <a:extLst>
              <a:ext uri="{FF2B5EF4-FFF2-40B4-BE49-F238E27FC236}">
                <a16:creationId xmlns:a16="http://schemas.microsoft.com/office/drawing/2014/main" id="{FC4E0327-1C15-47C4-81C7-D5D376343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081" y="6029744"/>
            <a:ext cx="261241" cy="271672"/>
          </a:xfrm>
          <a:prstGeom prst="rect">
            <a:avLst/>
          </a:prstGeom>
        </p:spPr>
      </p:pic>
      <p:pic>
        <p:nvPicPr>
          <p:cNvPr id="21" name="Picture 20">
            <a:extLst>
              <a:ext uri="{FF2B5EF4-FFF2-40B4-BE49-F238E27FC236}">
                <a16:creationId xmlns:a16="http://schemas.microsoft.com/office/drawing/2014/main" id="{7E0C6297-5B21-4983-8182-5B4C83E2D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979" y="6357728"/>
            <a:ext cx="261241" cy="271672"/>
          </a:xfrm>
          <a:prstGeom prst="rect">
            <a:avLst/>
          </a:prstGeom>
        </p:spPr>
      </p:pic>
      <p:sp>
        <p:nvSpPr>
          <p:cNvPr id="3" name="Rectangle 2">
            <a:extLst>
              <a:ext uri="{FF2B5EF4-FFF2-40B4-BE49-F238E27FC236}">
                <a16:creationId xmlns:a16="http://schemas.microsoft.com/office/drawing/2014/main" id="{B4A38BAD-6C80-4054-A8A3-AB2CC4282BDB}"/>
              </a:ext>
            </a:extLst>
          </p:cNvPr>
          <p:cNvSpPr/>
          <p:nvPr/>
        </p:nvSpPr>
        <p:spPr>
          <a:xfrm>
            <a:off x="381000" y="1587699"/>
            <a:ext cx="1693862" cy="523220"/>
          </a:xfrm>
          <a:prstGeom prst="rect">
            <a:avLst/>
          </a:prstGeom>
        </p:spPr>
        <p:txBody>
          <a:bodyPr wrap="none">
            <a:spAutoFit/>
          </a:bodyPr>
          <a:lstStyle/>
          <a:p>
            <a:r>
              <a:rPr lang="en-AU" sz="2800" b="1" dirty="0">
                <a:solidFill>
                  <a:schemeClr val="bg1"/>
                </a:solidFill>
              </a:rPr>
              <a:t>Checklist: </a:t>
            </a:r>
          </a:p>
        </p:txBody>
      </p:sp>
      <p:pic>
        <p:nvPicPr>
          <p:cNvPr id="23" name="Picture 22">
            <a:extLst>
              <a:ext uri="{FF2B5EF4-FFF2-40B4-BE49-F238E27FC236}">
                <a16:creationId xmlns:a16="http://schemas.microsoft.com/office/drawing/2014/main" id="{3F45AFBD-507A-41E2-A334-447C3AF65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756" y="4799036"/>
            <a:ext cx="261241" cy="271672"/>
          </a:xfrm>
          <a:prstGeom prst="rect">
            <a:avLst/>
          </a:prstGeom>
        </p:spPr>
      </p:pic>
    </p:spTree>
    <p:extLst>
      <p:ext uri="{BB962C8B-B14F-4D97-AF65-F5344CB8AC3E}">
        <p14:creationId xmlns:p14="http://schemas.microsoft.com/office/powerpoint/2010/main" val="97962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500"/>
                                        <p:tgtEl>
                                          <p:spTgt spid="2">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500"/>
                                        <p:tgtEl>
                                          <p:spTgt spid="2">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500"/>
                                        <p:tgtEl>
                                          <p:spTgt spid="2">
                                            <p:txEl>
                                              <p:pRg st="8" end="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500"/>
                                        <p:tgtEl>
                                          <p:spTgt spid="2">
                                            <p:txEl>
                                              <p:pRg st="9" end="9"/>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500"/>
                                        <p:tgtEl>
                                          <p:spTgt spid="2">
                                            <p:txEl>
                                              <p:pRg st="10" end="1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2">
                                            <p:txEl>
                                              <p:pRg st="11" end="11"/>
                                            </p:txEl>
                                          </p:spTgt>
                                        </p:tgtEl>
                                        <p:attrNameLst>
                                          <p:attrName>style.visibility</p:attrName>
                                        </p:attrNameLst>
                                      </p:cBhvr>
                                      <p:to>
                                        <p:strVal val="visible"/>
                                      </p:to>
                                    </p:set>
                                    <p:animEffect transition="in" filter="fade">
                                      <p:cBhvr>
                                        <p:cTn id="84" dur="500"/>
                                        <p:tgtEl>
                                          <p:spTgt spid="2">
                                            <p:txEl>
                                              <p:pRg st="11" end="11"/>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par>
                          <p:cTn id="88" fill="hold">
                            <p:stCondLst>
                              <p:cond delay="6000"/>
                            </p:stCondLst>
                            <p:childTnLst>
                              <p:par>
                                <p:cTn id="89" presetID="10" presetClass="entr" presetSubtype="0" fill="hold" nodeType="afterEffect">
                                  <p:stCondLst>
                                    <p:cond delay="0"/>
                                  </p:stCondLst>
                                  <p:childTnLst>
                                    <p:set>
                                      <p:cBhvr>
                                        <p:cTn id="90" dur="1" fill="hold">
                                          <p:stCondLst>
                                            <p:cond delay="0"/>
                                          </p:stCondLst>
                                        </p:cTn>
                                        <p:tgtEl>
                                          <p:spTgt spid="2">
                                            <p:txEl>
                                              <p:pRg st="12" end="12"/>
                                            </p:txEl>
                                          </p:spTgt>
                                        </p:tgtEl>
                                        <p:attrNameLst>
                                          <p:attrName>style.visibility</p:attrName>
                                        </p:attrNameLst>
                                      </p:cBhvr>
                                      <p:to>
                                        <p:strVal val="visible"/>
                                      </p:to>
                                    </p:set>
                                    <p:animEffect transition="in" filter="fade">
                                      <p:cBhvr>
                                        <p:cTn id="91" dur="500"/>
                                        <p:tgtEl>
                                          <p:spTgt spid="2">
                                            <p:txEl>
                                              <p:pRg st="12" end="12"/>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par>
                          <p:cTn id="95" fill="hold">
                            <p:stCondLst>
                              <p:cond delay="6500"/>
                            </p:stCondLst>
                            <p:childTnLst>
                              <p:par>
                                <p:cTn id="96" presetID="10" presetClass="entr" presetSubtype="0" fill="hold" nodeType="afterEffect">
                                  <p:stCondLst>
                                    <p:cond delay="0"/>
                                  </p:stCondLst>
                                  <p:childTnLst>
                                    <p:set>
                                      <p:cBhvr>
                                        <p:cTn id="97" dur="1" fill="hold">
                                          <p:stCondLst>
                                            <p:cond delay="0"/>
                                          </p:stCondLst>
                                        </p:cTn>
                                        <p:tgtEl>
                                          <p:spTgt spid="2">
                                            <p:txEl>
                                              <p:pRg st="13" end="13"/>
                                            </p:txEl>
                                          </p:spTgt>
                                        </p:tgtEl>
                                        <p:attrNameLst>
                                          <p:attrName>style.visibility</p:attrName>
                                        </p:attrNameLst>
                                      </p:cBhvr>
                                      <p:to>
                                        <p:strVal val="visible"/>
                                      </p:to>
                                    </p:set>
                                    <p:animEffect transition="in" filter="fade">
                                      <p:cBhvr>
                                        <p:cTn id="98" dur="500"/>
                                        <p:tgtEl>
                                          <p:spTgt spid="2">
                                            <p:txEl>
                                              <p:pRg st="13" end="13"/>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childTnLst>
                          </p:cTn>
                        </p:par>
                        <p:par>
                          <p:cTn id="102" fill="hold">
                            <p:stCondLst>
                              <p:cond delay="7000"/>
                            </p:stCondLst>
                            <p:childTnLst>
                              <p:par>
                                <p:cTn id="103" presetID="10" presetClass="entr" presetSubtype="0" fill="hold" nodeType="afterEffect">
                                  <p:stCondLst>
                                    <p:cond delay="0"/>
                                  </p:stCondLst>
                                  <p:childTnLst>
                                    <p:set>
                                      <p:cBhvr>
                                        <p:cTn id="104" dur="1" fill="hold">
                                          <p:stCondLst>
                                            <p:cond delay="0"/>
                                          </p:stCondLst>
                                        </p:cTn>
                                        <p:tgtEl>
                                          <p:spTgt spid="2">
                                            <p:txEl>
                                              <p:pRg st="14" end="14"/>
                                            </p:txEl>
                                          </p:spTgt>
                                        </p:tgtEl>
                                        <p:attrNameLst>
                                          <p:attrName>style.visibility</p:attrName>
                                        </p:attrNameLst>
                                      </p:cBhvr>
                                      <p:to>
                                        <p:strVal val="visible"/>
                                      </p:to>
                                    </p:set>
                                    <p:animEffect transition="in" filter="fade">
                                      <p:cBhvr>
                                        <p:cTn id="105" dur="500"/>
                                        <p:tgtEl>
                                          <p:spTgt spid="2">
                                            <p:txEl>
                                              <p:pRg st="14" end="14"/>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749F36-7C30-4CA5-B8DC-BC9310307883}"/>
              </a:ext>
            </a:extLst>
          </p:cNvPr>
          <p:cNvSpPr/>
          <p:nvPr/>
        </p:nvSpPr>
        <p:spPr>
          <a:xfrm>
            <a:off x="304799" y="1990665"/>
            <a:ext cx="8458200" cy="5324535"/>
          </a:xfrm>
          <a:prstGeom prst="rect">
            <a:avLst/>
          </a:prstGeom>
        </p:spPr>
        <p:txBody>
          <a:bodyPr wrap="square">
            <a:spAutoFit/>
          </a:bodyPr>
          <a:lstStyle/>
          <a:p>
            <a:pPr lvl="0"/>
            <a:r>
              <a:rPr lang="en-US" sz="2000" b="1" dirty="0">
                <a:solidFill>
                  <a:schemeClr val="bg1"/>
                </a:solidFill>
              </a:rPr>
              <a:t>Did you take turns to talk and listen? </a:t>
            </a:r>
            <a:endParaRPr lang="en-AU" sz="2000" b="1" dirty="0">
              <a:solidFill>
                <a:schemeClr val="bg1"/>
              </a:solidFill>
            </a:endParaRPr>
          </a:p>
          <a:p>
            <a:pPr lvl="0"/>
            <a:r>
              <a:rPr lang="en-US" sz="2000" b="1" dirty="0">
                <a:solidFill>
                  <a:schemeClr val="bg1"/>
                </a:solidFill>
              </a:rPr>
              <a:t>Did you look and sound interested?</a:t>
            </a:r>
            <a:endParaRPr lang="en-AU" sz="2000" b="1" dirty="0">
              <a:solidFill>
                <a:schemeClr val="bg1"/>
              </a:solidFill>
            </a:endParaRPr>
          </a:p>
          <a:p>
            <a:pPr lvl="0"/>
            <a:r>
              <a:rPr lang="en-US" sz="2000" b="1" dirty="0">
                <a:solidFill>
                  <a:schemeClr val="bg1"/>
                </a:solidFill>
              </a:rPr>
              <a:t>Was everyone fair and cooperative? Were you?</a:t>
            </a:r>
            <a:endParaRPr lang="en-AU" sz="2000" b="1" dirty="0">
              <a:solidFill>
                <a:schemeClr val="bg1"/>
              </a:solidFill>
            </a:endParaRPr>
          </a:p>
          <a:p>
            <a:pPr lvl="0"/>
            <a:r>
              <a:rPr lang="en-US" sz="2000" b="1" dirty="0">
                <a:solidFill>
                  <a:schemeClr val="bg1"/>
                </a:solidFill>
              </a:rPr>
              <a:t>Was your group great to be with? Were you?</a:t>
            </a:r>
            <a:endParaRPr lang="en-AU" sz="2000" b="1" dirty="0">
              <a:solidFill>
                <a:schemeClr val="bg1"/>
              </a:solidFill>
            </a:endParaRPr>
          </a:p>
          <a:p>
            <a:pPr lvl="0"/>
            <a:r>
              <a:rPr lang="en-US" sz="2000" b="1" dirty="0">
                <a:solidFill>
                  <a:schemeClr val="bg1"/>
                </a:solidFill>
              </a:rPr>
              <a:t>Were they helpful? Were you?</a:t>
            </a:r>
            <a:endParaRPr lang="en-AU" sz="2000" b="1" dirty="0">
              <a:solidFill>
                <a:schemeClr val="bg1"/>
              </a:solidFill>
            </a:endParaRPr>
          </a:p>
          <a:p>
            <a:pPr lvl="0"/>
            <a:r>
              <a:rPr lang="en-US" sz="2000" b="1" dirty="0">
                <a:solidFill>
                  <a:schemeClr val="bg1"/>
                </a:solidFill>
              </a:rPr>
              <a:t>Were you all sensitive to each other’s needs?</a:t>
            </a:r>
            <a:endParaRPr lang="en-AU" sz="2000" b="1" dirty="0">
              <a:solidFill>
                <a:schemeClr val="bg1"/>
              </a:solidFill>
            </a:endParaRPr>
          </a:p>
          <a:p>
            <a:pPr lvl="0"/>
            <a:r>
              <a:rPr lang="en-US" sz="2000" b="1" dirty="0">
                <a:solidFill>
                  <a:schemeClr val="bg1"/>
                </a:solidFill>
              </a:rPr>
              <a:t>Did you match one another’s energy levels, so the interaction felt even?</a:t>
            </a:r>
            <a:endParaRPr lang="en-AU" sz="2000" b="1" dirty="0">
              <a:solidFill>
                <a:schemeClr val="bg1"/>
              </a:solidFill>
            </a:endParaRPr>
          </a:p>
          <a:p>
            <a:pPr lvl="0"/>
            <a:r>
              <a:rPr lang="en-US" sz="2000" b="1" dirty="0">
                <a:solidFill>
                  <a:schemeClr val="bg1"/>
                </a:solidFill>
              </a:rPr>
              <a:t>Did you ‘go with the flow’ or was someone rigid or overbearing?</a:t>
            </a:r>
            <a:endParaRPr lang="en-AU" sz="2000" b="1" dirty="0">
              <a:solidFill>
                <a:schemeClr val="bg1"/>
              </a:solidFill>
            </a:endParaRPr>
          </a:p>
          <a:p>
            <a:pPr lvl="0"/>
            <a:r>
              <a:rPr lang="en-US" sz="2000" b="1" dirty="0">
                <a:solidFill>
                  <a:schemeClr val="bg1"/>
                </a:solidFill>
              </a:rPr>
              <a:t>What does ‘going with the flow’ mean and why is it an important skill?</a:t>
            </a:r>
            <a:endParaRPr lang="en-AU" sz="2000" b="1" dirty="0">
              <a:solidFill>
                <a:schemeClr val="bg1"/>
              </a:solidFill>
            </a:endParaRPr>
          </a:p>
          <a:p>
            <a:pPr lvl="0"/>
            <a:r>
              <a:rPr lang="en-US" sz="2000" b="1" dirty="0">
                <a:solidFill>
                  <a:schemeClr val="bg1"/>
                </a:solidFill>
              </a:rPr>
              <a:t>Did you need to be assertive because things didn’t go right?</a:t>
            </a:r>
            <a:endParaRPr lang="en-AU" sz="2000" b="1" dirty="0">
              <a:solidFill>
                <a:schemeClr val="bg1"/>
              </a:solidFill>
            </a:endParaRPr>
          </a:p>
          <a:p>
            <a:pPr lvl="0"/>
            <a:r>
              <a:rPr lang="en-US" sz="2000" b="1" dirty="0">
                <a:solidFill>
                  <a:schemeClr val="bg1"/>
                </a:solidFill>
              </a:rPr>
              <a:t>Were you socially responsible? Were your partners? </a:t>
            </a:r>
            <a:endParaRPr lang="en-AU" sz="2000" b="1" dirty="0">
              <a:solidFill>
                <a:schemeClr val="bg1"/>
              </a:solidFill>
            </a:endParaRPr>
          </a:p>
          <a:p>
            <a:pPr lvl="0"/>
            <a:r>
              <a:rPr lang="en-US" sz="2000" b="1" dirty="0">
                <a:solidFill>
                  <a:schemeClr val="bg1"/>
                </a:solidFill>
              </a:rPr>
              <a:t>Did you act emotionally predictably? Did the others?</a:t>
            </a:r>
            <a:endParaRPr lang="en-AU" sz="2000" b="1" dirty="0">
              <a:solidFill>
                <a:schemeClr val="bg1"/>
              </a:solidFill>
            </a:endParaRPr>
          </a:p>
          <a:p>
            <a:pPr lvl="0"/>
            <a:r>
              <a:rPr lang="en-US" sz="2000" b="1" dirty="0">
                <a:solidFill>
                  <a:schemeClr val="bg1"/>
                </a:solidFill>
              </a:rPr>
              <a:t>Did you all show kindness, playfulness and friendship?</a:t>
            </a:r>
            <a:endParaRPr lang="en-AU" sz="2000" b="1" dirty="0">
              <a:solidFill>
                <a:schemeClr val="bg1"/>
              </a:solidFill>
            </a:endParaRPr>
          </a:p>
          <a:p>
            <a:pPr lvl="0"/>
            <a:r>
              <a:rPr lang="en-US" sz="2000" b="1" dirty="0">
                <a:solidFill>
                  <a:schemeClr val="bg1"/>
                </a:solidFill>
              </a:rPr>
              <a:t>Did you try to give your group a good time?</a:t>
            </a:r>
            <a:endParaRPr lang="en-AU" sz="2000" b="1" dirty="0">
              <a:solidFill>
                <a:schemeClr val="bg1"/>
              </a:solidFill>
            </a:endParaRPr>
          </a:p>
          <a:p>
            <a:pPr lvl="0"/>
            <a:r>
              <a:rPr lang="en-US" sz="2000" b="1" dirty="0">
                <a:solidFill>
                  <a:schemeClr val="bg1"/>
                </a:solidFill>
              </a:rPr>
              <a:t>What was most important? Getting your story across, or building relationship? </a:t>
            </a:r>
            <a:endParaRPr lang="en-AU" sz="2000" b="1" dirty="0">
              <a:solidFill>
                <a:schemeClr val="bg1"/>
              </a:solidFill>
            </a:endParaRPr>
          </a:p>
          <a:p>
            <a:pPr lvl="0"/>
            <a:r>
              <a:rPr lang="en-AU" sz="2000" b="1" dirty="0">
                <a:solidFill>
                  <a:schemeClr val="bg1"/>
                </a:solidFill>
              </a:rPr>
              <a:t>Did you synchronize your goals? Did both achieve them? </a:t>
            </a:r>
          </a:p>
          <a:p>
            <a:r>
              <a:rPr lang="en-AU" sz="2000" b="1" dirty="0">
                <a:solidFill>
                  <a:schemeClr val="bg1"/>
                </a:solidFill>
              </a:rPr>
              <a:t> </a:t>
            </a:r>
          </a:p>
        </p:txBody>
      </p:sp>
      <p:pic>
        <p:nvPicPr>
          <p:cNvPr id="3" name="Picture 2">
            <a:extLst>
              <a:ext uri="{FF2B5EF4-FFF2-40B4-BE49-F238E27FC236}">
                <a16:creationId xmlns:a16="http://schemas.microsoft.com/office/drawing/2014/main" id="{F15EE74D-81EA-4D72-B9A6-50234DA66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279" y="1979555"/>
            <a:ext cx="261241" cy="271672"/>
          </a:xfrm>
          <a:prstGeom prst="rect">
            <a:avLst/>
          </a:prstGeom>
        </p:spPr>
      </p:pic>
      <p:pic>
        <p:nvPicPr>
          <p:cNvPr id="4" name="Picture 3">
            <a:extLst>
              <a:ext uri="{FF2B5EF4-FFF2-40B4-BE49-F238E27FC236}">
                <a16:creationId xmlns:a16="http://schemas.microsoft.com/office/drawing/2014/main" id="{EA64DC01-7FDA-4099-937B-B5C57C4F9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559" y="2276056"/>
            <a:ext cx="261241" cy="271672"/>
          </a:xfrm>
          <a:prstGeom prst="rect">
            <a:avLst/>
          </a:prstGeom>
        </p:spPr>
      </p:pic>
      <p:pic>
        <p:nvPicPr>
          <p:cNvPr id="5" name="Picture 4">
            <a:extLst>
              <a:ext uri="{FF2B5EF4-FFF2-40B4-BE49-F238E27FC236}">
                <a16:creationId xmlns:a16="http://schemas.microsoft.com/office/drawing/2014/main" id="{CCB5A993-2664-4AB7-B9B7-6296368FD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759" y="2520870"/>
            <a:ext cx="261241" cy="271672"/>
          </a:xfrm>
          <a:prstGeom prst="rect">
            <a:avLst/>
          </a:prstGeom>
        </p:spPr>
      </p:pic>
      <p:pic>
        <p:nvPicPr>
          <p:cNvPr id="6" name="Picture 5">
            <a:extLst>
              <a:ext uri="{FF2B5EF4-FFF2-40B4-BE49-F238E27FC236}">
                <a16:creationId xmlns:a16="http://schemas.microsoft.com/office/drawing/2014/main" id="{3EB2152B-B700-475E-B3F8-DAB414638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518" y="2919855"/>
            <a:ext cx="261241" cy="271672"/>
          </a:xfrm>
          <a:prstGeom prst="rect">
            <a:avLst/>
          </a:prstGeom>
        </p:spPr>
      </p:pic>
      <p:pic>
        <p:nvPicPr>
          <p:cNvPr id="7" name="Picture 6">
            <a:extLst>
              <a:ext uri="{FF2B5EF4-FFF2-40B4-BE49-F238E27FC236}">
                <a16:creationId xmlns:a16="http://schemas.microsoft.com/office/drawing/2014/main" id="{E1C24241-60E2-4D33-8495-17608E16B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157328"/>
            <a:ext cx="261241" cy="271672"/>
          </a:xfrm>
          <a:prstGeom prst="rect">
            <a:avLst/>
          </a:prstGeom>
        </p:spPr>
      </p:pic>
      <p:pic>
        <p:nvPicPr>
          <p:cNvPr id="8" name="Picture 7">
            <a:extLst>
              <a:ext uri="{FF2B5EF4-FFF2-40B4-BE49-F238E27FC236}">
                <a16:creationId xmlns:a16="http://schemas.microsoft.com/office/drawing/2014/main" id="{BA0A947A-61A6-4518-A4BF-8A3D39456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478692"/>
            <a:ext cx="261241" cy="271672"/>
          </a:xfrm>
          <a:prstGeom prst="rect">
            <a:avLst/>
          </a:prstGeom>
        </p:spPr>
      </p:pic>
      <p:pic>
        <p:nvPicPr>
          <p:cNvPr id="9" name="Picture 8">
            <a:extLst>
              <a:ext uri="{FF2B5EF4-FFF2-40B4-BE49-F238E27FC236}">
                <a16:creationId xmlns:a16="http://schemas.microsoft.com/office/drawing/2014/main" id="{812719AE-FE68-44B7-B86F-AD79BC15A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3766928"/>
            <a:ext cx="261241" cy="271672"/>
          </a:xfrm>
          <a:prstGeom prst="rect">
            <a:avLst/>
          </a:prstGeom>
        </p:spPr>
      </p:pic>
      <p:pic>
        <p:nvPicPr>
          <p:cNvPr id="10" name="Picture 9">
            <a:extLst>
              <a:ext uri="{FF2B5EF4-FFF2-40B4-BE49-F238E27FC236}">
                <a16:creationId xmlns:a16="http://schemas.microsoft.com/office/drawing/2014/main" id="{7B9DF38B-AEE4-45FF-8E77-87865F0BA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359" y="4147928"/>
            <a:ext cx="261241" cy="271672"/>
          </a:xfrm>
          <a:prstGeom prst="rect">
            <a:avLst/>
          </a:prstGeom>
        </p:spPr>
      </p:pic>
      <p:pic>
        <p:nvPicPr>
          <p:cNvPr id="11" name="Picture 10">
            <a:extLst>
              <a:ext uri="{FF2B5EF4-FFF2-40B4-BE49-F238E27FC236}">
                <a16:creationId xmlns:a16="http://schemas.microsoft.com/office/drawing/2014/main" id="{B959D87B-AD7A-419F-B4E8-50E45F4B4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0" y="4419600"/>
            <a:ext cx="261241" cy="271672"/>
          </a:xfrm>
          <a:prstGeom prst="rect">
            <a:avLst/>
          </a:prstGeom>
        </p:spPr>
      </p:pic>
      <p:pic>
        <p:nvPicPr>
          <p:cNvPr id="12" name="Picture 11">
            <a:extLst>
              <a:ext uri="{FF2B5EF4-FFF2-40B4-BE49-F238E27FC236}">
                <a16:creationId xmlns:a16="http://schemas.microsoft.com/office/drawing/2014/main" id="{524D546F-D960-4707-B62F-15584E2D4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59" y="4691272"/>
            <a:ext cx="261241" cy="271672"/>
          </a:xfrm>
          <a:prstGeom prst="rect">
            <a:avLst/>
          </a:prstGeom>
        </p:spPr>
      </p:pic>
      <p:pic>
        <p:nvPicPr>
          <p:cNvPr id="13" name="Picture 12">
            <a:extLst>
              <a:ext uri="{FF2B5EF4-FFF2-40B4-BE49-F238E27FC236}">
                <a16:creationId xmlns:a16="http://schemas.microsoft.com/office/drawing/2014/main" id="{23447582-2C59-45D1-BB47-8F98BE15E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959" y="4986128"/>
            <a:ext cx="261241" cy="271672"/>
          </a:xfrm>
          <a:prstGeom prst="rect">
            <a:avLst/>
          </a:prstGeom>
        </p:spPr>
      </p:pic>
      <p:pic>
        <p:nvPicPr>
          <p:cNvPr id="14" name="Picture 13">
            <a:extLst>
              <a:ext uri="{FF2B5EF4-FFF2-40B4-BE49-F238E27FC236}">
                <a16:creationId xmlns:a16="http://schemas.microsoft.com/office/drawing/2014/main" id="{17A960EF-662D-4B6C-8E12-ADAE8AFDE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290928"/>
            <a:ext cx="261241" cy="271672"/>
          </a:xfrm>
          <a:prstGeom prst="rect">
            <a:avLst/>
          </a:prstGeom>
        </p:spPr>
      </p:pic>
      <p:pic>
        <p:nvPicPr>
          <p:cNvPr id="15" name="Picture 14">
            <a:extLst>
              <a:ext uri="{FF2B5EF4-FFF2-40B4-BE49-F238E27FC236}">
                <a16:creationId xmlns:a16="http://schemas.microsoft.com/office/drawing/2014/main" id="{701DA11C-7FB6-463B-BCBE-0170DCABA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5519767"/>
            <a:ext cx="261241" cy="271672"/>
          </a:xfrm>
          <a:prstGeom prst="rect">
            <a:avLst/>
          </a:prstGeom>
        </p:spPr>
      </p:pic>
      <p:pic>
        <p:nvPicPr>
          <p:cNvPr id="16" name="Picture 15">
            <a:extLst>
              <a:ext uri="{FF2B5EF4-FFF2-40B4-BE49-F238E27FC236}">
                <a16:creationId xmlns:a16="http://schemas.microsoft.com/office/drawing/2014/main" id="{002C31FB-1505-4625-A343-77695F1E1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5928217"/>
            <a:ext cx="261241" cy="271672"/>
          </a:xfrm>
          <a:prstGeom prst="rect">
            <a:avLst/>
          </a:prstGeom>
        </p:spPr>
      </p:pic>
      <p:pic>
        <p:nvPicPr>
          <p:cNvPr id="17" name="Picture 16">
            <a:extLst>
              <a:ext uri="{FF2B5EF4-FFF2-40B4-BE49-F238E27FC236}">
                <a16:creationId xmlns:a16="http://schemas.microsoft.com/office/drawing/2014/main" id="{C661DAFB-046F-47A3-8225-FD66CC4FD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6238456"/>
            <a:ext cx="261241" cy="271672"/>
          </a:xfrm>
          <a:prstGeom prst="rect">
            <a:avLst/>
          </a:prstGeom>
        </p:spPr>
      </p:pic>
      <p:pic>
        <p:nvPicPr>
          <p:cNvPr id="18" name="Picture 17">
            <a:extLst>
              <a:ext uri="{FF2B5EF4-FFF2-40B4-BE49-F238E27FC236}">
                <a16:creationId xmlns:a16="http://schemas.microsoft.com/office/drawing/2014/main" id="{A39EFA08-5E1A-4F91-A3F4-EDE48FAFC6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6510128"/>
            <a:ext cx="261241" cy="271672"/>
          </a:xfrm>
          <a:prstGeom prst="rect">
            <a:avLst/>
          </a:prstGeom>
        </p:spPr>
      </p:pic>
      <p:sp>
        <p:nvSpPr>
          <p:cNvPr id="20" name="Rectangle 19">
            <a:extLst>
              <a:ext uri="{FF2B5EF4-FFF2-40B4-BE49-F238E27FC236}">
                <a16:creationId xmlns:a16="http://schemas.microsoft.com/office/drawing/2014/main" id="{7F31FF47-C08D-4D0B-9D8A-C927B54A1A04}"/>
              </a:ext>
            </a:extLst>
          </p:cNvPr>
          <p:cNvSpPr/>
          <p:nvPr/>
        </p:nvSpPr>
        <p:spPr>
          <a:xfrm>
            <a:off x="304800" y="1587699"/>
            <a:ext cx="1693862" cy="523220"/>
          </a:xfrm>
          <a:prstGeom prst="rect">
            <a:avLst/>
          </a:prstGeom>
        </p:spPr>
        <p:txBody>
          <a:bodyPr wrap="none">
            <a:spAutoFit/>
          </a:bodyPr>
          <a:lstStyle/>
          <a:p>
            <a:r>
              <a:rPr lang="en-AU" sz="2800" b="1" dirty="0">
                <a:solidFill>
                  <a:schemeClr val="bg1"/>
                </a:solidFill>
              </a:rPr>
              <a:t>Checklist: </a:t>
            </a:r>
          </a:p>
        </p:txBody>
      </p:sp>
    </p:spTree>
    <p:extLst>
      <p:ext uri="{BB962C8B-B14F-4D97-AF65-F5344CB8AC3E}">
        <p14:creationId xmlns:p14="http://schemas.microsoft.com/office/powerpoint/2010/main" val="100600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500"/>
                                        <p:tgtEl>
                                          <p:spTgt spid="2">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500"/>
                                        <p:tgtEl>
                                          <p:spTgt spid="2">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500"/>
                                        <p:tgtEl>
                                          <p:spTgt spid="2">
                                            <p:txEl>
                                              <p:pRg st="8" end="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500"/>
                                        <p:tgtEl>
                                          <p:spTgt spid="2">
                                            <p:txEl>
                                              <p:pRg st="9" end="9"/>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500"/>
                                        <p:tgtEl>
                                          <p:spTgt spid="2">
                                            <p:txEl>
                                              <p:pRg st="10" end="1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2">
                                            <p:txEl>
                                              <p:pRg st="11" end="11"/>
                                            </p:txEl>
                                          </p:spTgt>
                                        </p:tgtEl>
                                        <p:attrNameLst>
                                          <p:attrName>style.visibility</p:attrName>
                                        </p:attrNameLst>
                                      </p:cBhvr>
                                      <p:to>
                                        <p:strVal val="visible"/>
                                      </p:to>
                                    </p:set>
                                    <p:animEffect transition="in" filter="fade">
                                      <p:cBhvr>
                                        <p:cTn id="84" dur="500"/>
                                        <p:tgtEl>
                                          <p:spTgt spid="2">
                                            <p:txEl>
                                              <p:pRg st="11" end="11"/>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childTnLst>
                          </p:cTn>
                        </p:par>
                        <p:par>
                          <p:cTn id="88" fill="hold">
                            <p:stCondLst>
                              <p:cond delay="6000"/>
                            </p:stCondLst>
                            <p:childTnLst>
                              <p:par>
                                <p:cTn id="89" presetID="10" presetClass="entr" presetSubtype="0" fill="hold" nodeType="afterEffect">
                                  <p:stCondLst>
                                    <p:cond delay="0"/>
                                  </p:stCondLst>
                                  <p:childTnLst>
                                    <p:set>
                                      <p:cBhvr>
                                        <p:cTn id="90" dur="1" fill="hold">
                                          <p:stCondLst>
                                            <p:cond delay="0"/>
                                          </p:stCondLst>
                                        </p:cTn>
                                        <p:tgtEl>
                                          <p:spTgt spid="2">
                                            <p:txEl>
                                              <p:pRg st="12" end="12"/>
                                            </p:txEl>
                                          </p:spTgt>
                                        </p:tgtEl>
                                        <p:attrNameLst>
                                          <p:attrName>style.visibility</p:attrName>
                                        </p:attrNameLst>
                                      </p:cBhvr>
                                      <p:to>
                                        <p:strVal val="visible"/>
                                      </p:to>
                                    </p:set>
                                    <p:animEffect transition="in" filter="fade">
                                      <p:cBhvr>
                                        <p:cTn id="91" dur="500"/>
                                        <p:tgtEl>
                                          <p:spTgt spid="2">
                                            <p:txEl>
                                              <p:pRg st="12" end="12"/>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par>
                          <p:cTn id="95" fill="hold">
                            <p:stCondLst>
                              <p:cond delay="6500"/>
                            </p:stCondLst>
                            <p:childTnLst>
                              <p:par>
                                <p:cTn id="96" presetID="10" presetClass="entr" presetSubtype="0" fill="hold" nodeType="afterEffect">
                                  <p:stCondLst>
                                    <p:cond delay="0"/>
                                  </p:stCondLst>
                                  <p:childTnLst>
                                    <p:set>
                                      <p:cBhvr>
                                        <p:cTn id="97" dur="1" fill="hold">
                                          <p:stCondLst>
                                            <p:cond delay="0"/>
                                          </p:stCondLst>
                                        </p:cTn>
                                        <p:tgtEl>
                                          <p:spTgt spid="2">
                                            <p:txEl>
                                              <p:pRg st="13" end="13"/>
                                            </p:txEl>
                                          </p:spTgt>
                                        </p:tgtEl>
                                        <p:attrNameLst>
                                          <p:attrName>style.visibility</p:attrName>
                                        </p:attrNameLst>
                                      </p:cBhvr>
                                      <p:to>
                                        <p:strVal val="visible"/>
                                      </p:to>
                                    </p:set>
                                    <p:animEffect transition="in" filter="fade">
                                      <p:cBhvr>
                                        <p:cTn id="98" dur="500"/>
                                        <p:tgtEl>
                                          <p:spTgt spid="2">
                                            <p:txEl>
                                              <p:pRg st="13" end="13"/>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childTnLst>
                          </p:cTn>
                        </p:par>
                        <p:par>
                          <p:cTn id="102" fill="hold">
                            <p:stCondLst>
                              <p:cond delay="7000"/>
                            </p:stCondLst>
                            <p:childTnLst>
                              <p:par>
                                <p:cTn id="103" presetID="10" presetClass="entr" presetSubtype="0" fill="hold" nodeType="afterEffect">
                                  <p:stCondLst>
                                    <p:cond delay="0"/>
                                  </p:stCondLst>
                                  <p:childTnLst>
                                    <p:set>
                                      <p:cBhvr>
                                        <p:cTn id="104" dur="1" fill="hold">
                                          <p:stCondLst>
                                            <p:cond delay="0"/>
                                          </p:stCondLst>
                                        </p:cTn>
                                        <p:tgtEl>
                                          <p:spTgt spid="2">
                                            <p:txEl>
                                              <p:pRg st="14" end="14"/>
                                            </p:txEl>
                                          </p:spTgt>
                                        </p:tgtEl>
                                        <p:attrNameLst>
                                          <p:attrName>style.visibility</p:attrName>
                                        </p:attrNameLst>
                                      </p:cBhvr>
                                      <p:to>
                                        <p:strVal val="visible"/>
                                      </p:to>
                                    </p:set>
                                    <p:animEffect transition="in" filter="fade">
                                      <p:cBhvr>
                                        <p:cTn id="105" dur="500"/>
                                        <p:tgtEl>
                                          <p:spTgt spid="2">
                                            <p:txEl>
                                              <p:pRg st="14" end="14"/>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500"/>
                                        <p:tgtEl>
                                          <p:spTgt spid="17"/>
                                        </p:tgtEl>
                                      </p:cBhvr>
                                    </p:animEffect>
                                  </p:childTnLst>
                                </p:cTn>
                              </p:par>
                            </p:childTnLst>
                          </p:cTn>
                        </p:par>
                        <p:par>
                          <p:cTn id="109" fill="hold">
                            <p:stCondLst>
                              <p:cond delay="7500"/>
                            </p:stCondLst>
                            <p:childTnLst>
                              <p:par>
                                <p:cTn id="110" presetID="10" presetClass="entr" presetSubtype="0" fill="hold" nodeType="afterEffect">
                                  <p:stCondLst>
                                    <p:cond delay="0"/>
                                  </p:stCondLst>
                                  <p:childTnLst>
                                    <p:set>
                                      <p:cBhvr>
                                        <p:cTn id="111" dur="1" fill="hold">
                                          <p:stCondLst>
                                            <p:cond delay="0"/>
                                          </p:stCondLst>
                                        </p:cTn>
                                        <p:tgtEl>
                                          <p:spTgt spid="2">
                                            <p:txEl>
                                              <p:pRg st="15" end="15"/>
                                            </p:txEl>
                                          </p:spTgt>
                                        </p:tgtEl>
                                        <p:attrNameLst>
                                          <p:attrName>style.visibility</p:attrName>
                                        </p:attrNameLst>
                                      </p:cBhvr>
                                      <p:to>
                                        <p:strVal val="visible"/>
                                      </p:to>
                                    </p:set>
                                    <p:animEffect transition="in" filter="fade">
                                      <p:cBhvr>
                                        <p:cTn id="112" dur="500"/>
                                        <p:tgtEl>
                                          <p:spTgt spid="2">
                                            <p:txEl>
                                              <p:pRg st="15" end="15"/>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par>
                                <p:cTn id="116" presetID="10" presetClass="entr" presetSubtype="0" fill="hold" nodeType="withEffect">
                                  <p:stCondLst>
                                    <p:cond delay="0"/>
                                  </p:stCondLst>
                                  <p:childTnLst>
                                    <p:set>
                                      <p:cBhvr>
                                        <p:cTn id="117" dur="1" fill="hold">
                                          <p:stCondLst>
                                            <p:cond delay="0"/>
                                          </p:stCondLst>
                                        </p:cTn>
                                        <p:tgtEl>
                                          <p:spTgt spid="2">
                                            <p:txEl>
                                              <p:pRg st="16" end="16"/>
                                            </p:txEl>
                                          </p:spTgt>
                                        </p:tgtEl>
                                        <p:attrNameLst>
                                          <p:attrName>style.visibility</p:attrName>
                                        </p:attrNameLst>
                                      </p:cBhvr>
                                      <p:to>
                                        <p:strVal val="visible"/>
                                      </p:to>
                                    </p:set>
                                    <p:animEffect transition="in" filter="fade">
                                      <p:cBhvr>
                                        <p:cTn id="118"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cellphone&#10;&#10;Description generated with high confidence">
            <a:extLst>
              <a:ext uri="{FF2B5EF4-FFF2-40B4-BE49-F238E27FC236}">
                <a16:creationId xmlns:a16="http://schemas.microsoft.com/office/drawing/2014/main" id="{6F9966A4-C801-4192-B481-B387B99C6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289143" cy="7010400"/>
          </a:xfrm>
          <a:prstGeom prst="rect">
            <a:avLst/>
          </a:prstGeom>
        </p:spPr>
      </p:pic>
      <p:sp>
        <p:nvSpPr>
          <p:cNvPr id="7" name="Rectangle 6">
            <a:extLst>
              <a:ext uri="{FF2B5EF4-FFF2-40B4-BE49-F238E27FC236}">
                <a16:creationId xmlns:a16="http://schemas.microsoft.com/office/drawing/2014/main" id="{AE78458E-C940-4A53-84F6-F4491EE142B8}"/>
              </a:ext>
            </a:extLst>
          </p:cNvPr>
          <p:cNvSpPr/>
          <p:nvPr/>
        </p:nvSpPr>
        <p:spPr>
          <a:xfrm>
            <a:off x="304800" y="76200"/>
            <a:ext cx="6705600" cy="2585323"/>
          </a:xfrm>
          <a:prstGeom prst="rect">
            <a:avLst/>
          </a:prstGeom>
        </p:spPr>
        <p:txBody>
          <a:bodyPr wrap="square">
            <a:spAutoFit/>
          </a:bodyPr>
          <a:lstStyle/>
          <a:p>
            <a:r>
              <a:rPr lang="en-AU" sz="2800" b="1" dirty="0">
                <a:solidFill>
                  <a:schemeClr val="bg1"/>
                </a:solidFill>
              </a:rPr>
              <a:t>Guided interactions; </a:t>
            </a:r>
            <a:r>
              <a:rPr lang="en-AU" sz="2800" i="1" dirty="0">
                <a:solidFill>
                  <a:schemeClr val="bg1"/>
                </a:solidFill>
              </a:rPr>
              <a:t>Thumb Wars</a:t>
            </a:r>
            <a:r>
              <a:rPr lang="en-AU" sz="2800" dirty="0">
                <a:solidFill>
                  <a:schemeClr val="bg1"/>
                </a:solidFill>
              </a:rPr>
              <a:t> </a:t>
            </a:r>
          </a:p>
          <a:p>
            <a:endParaRPr lang="en-AU" sz="1000" dirty="0">
              <a:solidFill>
                <a:schemeClr val="bg1"/>
              </a:solidFill>
            </a:endParaRPr>
          </a:p>
          <a:p>
            <a:endParaRPr lang="en-AU" sz="1600" b="1" dirty="0">
              <a:solidFill>
                <a:schemeClr val="bg1"/>
              </a:solidFill>
            </a:endParaRPr>
          </a:p>
          <a:p>
            <a:r>
              <a:rPr lang="en-AU" sz="2200" b="1" dirty="0">
                <a:solidFill>
                  <a:schemeClr val="bg1"/>
                </a:solidFill>
              </a:rPr>
              <a:t>TARGET SKILLS -</a:t>
            </a:r>
          </a:p>
          <a:p>
            <a:r>
              <a:rPr lang="en-AU" sz="2000" dirty="0">
                <a:solidFill>
                  <a:schemeClr val="bg1"/>
                </a:solidFill>
              </a:rPr>
              <a:t>teamwork, negotiation, </a:t>
            </a:r>
          </a:p>
          <a:p>
            <a:r>
              <a:rPr lang="en-AU" sz="2000" dirty="0">
                <a:solidFill>
                  <a:schemeClr val="bg1"/>
                </a:solidFill>
              </a:rPr>
              <a:t>empathy, learning,</a:t>
            </a:r>
          </a:p>
          <a:p>
            <a:r>
              <a:rPr lang="en-AU" sz="2000" dirty="0">
                <a:solidFill>
                  <a:schemeClr val="bg1"/>
                </a:solidFill>
              </a:rPr>
              <a:t>coaching and </a:t>
            </a:r>
          </a:p>
          <a:p>
            <a:r>
              <a:rPr lang="en-AU" sz="2000" dirty="0">
                <a:solidFill>
                  <a:schemeClr val="bg1"/>
                </a:solidFill>
              </a:rPr>
              <a:t>self-regulation</a:t>
            </a:r>
          </a:p>
        </p:txBody>
      </p:sp>
      <p:sp>
        <p:nvSpPr>
          <p:cNvPr id="2" name="Rectangle 1">
            <a:extLst>
              <a:ext uri="{FF2B5EF4-FFF2-40B4-BE49-F238E27FC236}">
                <a16:creationId xmlns:a16="http://schemas.microsoft.com/office/drawing/2014/main" id="{974D2A77-E1A6-41CE-9434-C93C4502A343}"/>
              </a:ext>
            </a:extLst>
          </p:cNvPr>
          <p:cNvSpPr/>
          <p:nvPr/>
        </p:nvSpPr>
        <p:spPr>
          <a:xfrm>
            <a:off x="457200" y="4495800"/>
            <a:ext cx="6019800" cy="1323439"/>
          </a:xfrm>
          <a:prstGeom prst="rect">
            <a:avLst/>
          </a:prstGeom>
        </p:spPr>
        <p:txBody>
          <a:bodyPr wrap="square">
            <a:spAutoFit/>
          </a:bodyPr>
          <a:lstStyle/>
          <a:p>
            <a:r>
              <a:rPr lang="en-AU" b="1" dirty="0">
                <a:solidFill>
                  <a:srgbClr val="222222"/>
                </a:solidFill>
              </a:rPr>
              <a:t>"One, two, three, four, I declare a thumb war," while </a:t>
            </a:r>
          </a:p>
          <a:p>
            <a:r>
              <a:rPr lang="en-AU" b="1" dirty="0">
                <a:solidFill>
                  <a:srgbClr val="222222"/>
                </a:solidFill>
              </a:rPr>
              <a:t>passing thumbs over each other in time with this rhyme. </a:t>
            </a:r>
          </a:p>
          <a:p>
            <a:endParaRPr lang="en-AU" sz="800" b="1" dirty="0">
              <a:solidFill>
                <a:srgbClr val="222222"/>
              </a:solidFill>
            </a:endParaRPr>
          </a:p>
          <a:p>
            <a:r>
              <a:rPr lang="en-AU" b="1" dirty="0">
                <a:solidFill>
                  <a:srgbClr val="222222"/>
                </a:solidFill>
              </a:rPr>
              <a:t>The rhyme is sometimes extended to "Five, six, seven, </a:t>
            </a:r>
          </a:p>
          <a:p>
            <a:r>
              <a:rPr lang="en-AU" b="1" dirty="0">
                <a:solidFill>
                  <a:srgbClr val="222222"/>
                </a:solidFill>
              </a:rPr>
              <a:t>eight, try to keep your thumb straight."</a:t>
            </a:r>
            <a:endParaRPr lang="en-AU" b="1" dirty="0"/>
          </a:p>
        </p:txBody>
      </p:sp>
    </p:spTree>
    <p:extLst>
      <p:ext uri="{BB962C8B-B14F-4D97-AF65-F5344CB8AC3E}">
        <p14:creationId xmlns:p14="http://schemas.microsoft.com/office/powerpoint/2010/main" val="1820277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0D103E-DFBB-45AA-AB8F-587AAB6BF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27" y="3278594"/>
            <a:ext cx="7772145" cy="3048000"/>
          </a:xfrm>
          <a:prstGeom prst="rect">
            <a:avLst/>
          </a:prstGeom>
          <a:ln w="12700">
            <a:solidFill>
              <a:schemeClr val="tx1"/>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BA1305C8-D6C7-4C90-82E1-649F78C135C3}"/>
              </a:ext>
            </a:extLst>
          </p:cNvPr>
          <p:cNvSpPr/>
          <p:nvPr/>
        </p:nvSpPr>
        <p:spPr>
          <a:xfrm>
            <a:off x="673608" y="1600200"/>
            <a:ext cx="8458200" cy="1369606"/>
          </a:xfrm>
          <a:prstGeom prst="rect">
            <a:avLst/>
          </a:prstGeom>
        </p:spPr>
        <p:txBody>
          <a:bodyPr wrap="square">
            <a:spAutoFit/>
          </a:bodyPr>
          <a:lstStyle/>
          <a:p>
            <a:r>
              <a:rPr lang="en-AU" sz="3200" b="1" dirty="0"/>
              <a:t>Guided interactions</a:t>
            </a:r>
            <a:r>
              <a:rPr lang="en-AU" sz="2800" b="1" dirty="0"/>
              <a:t>; </a:t>
            </a:r>
            <a:r>
              <a:rPr lang="en-AU" sz="2800" i="1" dirty="0"/>
              <a:t>Rock, paper, scissors</a:t>
            </a:r>
            <a:endParaRPr lang="en-AU" sz="2800" dirty="0"/>
          </a:p>
          <a:p>
            <a:endParaRPr lang="en-AU" sz="900" dirty="0"/>
          </a:p>
          <a:p>
            <a:r>
              <a:rPr lang="en-AU" sz="2200" b="1" dirty="0"/>
              <a:t>TARGET SKILLS - </a:t>
            </a:r>
          </a:p>
          <a:p>
            <a:r>
              <a:rPr lang="en-AU" sz="2000" dirty="0"/>
              <a:t>empathy, negotiation, coaching and learning as well as self-regulation</a:t>
            </a:r>
          </a:p>
        </p:txBody>
      </p:sp>
    </p:spTree>
    <p:extLst>
      <p:ext uri="{BB962C8B-B14F-4D97-AF65-F5344CB8AC3E}">
        <p14:creationId xmlns:p14="http://schemas.microsoft.com/office/powerpoint/2010/main" val="421592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122A-AF90-4A17-A914-9B162AC9F6B4}"/>
              </a:ext>
            </a:extLst>
          </p:cNvPr>
          <p:cNvSpPr>
            <a:spLocks noGrp="1"/>
          </p:cNvSpPr>
          <p:nvPr>
            <p:ph type="title"/>
          </p:nvPr>
        </p:nvSpPr>
        <p:spPr>
          <a:xfrm>
            <a:off x="-114300" y="1790348"/>
            <a:ext cx="8839200" cy="1143000"/>
          </a:xfrm>
        </p:spPr>
        <p:txBody>
          <a:bodyPr/>
          <a:lstStyle/>
          <a:p>
            <a:r>
              <a:rPr lang="en-AU" sz="3000" b="1" dirty="0"/>
              <a:t>Why teach SEL skills to teens? Especially boys? </a:t>
            </a:r>
            <a:br>
              <a:rPr lang="en-AU" sz="3000" b="1" dirty="0"/>
            </a:br>
            <a:r>
              <a:rPr lang="en-AU" sz="3000" b="1" dirty="0"/>
              <a:t>Aren’t they past this? </a:t>
            </a:r>
            <a:br>
              <a:rPr lang="en-AU" sz="3000" b="1" dirty="0"/>
            </a:br>
            <a:endParaRPr lang="en-AU" sz="3000" b="1" dirty="0"/>
          </a:p>
        </p:txBody>
      </p:sp>
      <p:pic>
        <p:nvPicPr>
          <p:cNvPr id="4" name="Picture 3" descr="A group of people posing for the camera&#10;&#10;Description automatically generated">
            <a:extLst>
              <a:ext uri="{FF2B5EF4-FFF2-40B4-BE49-F238E27FC236}">
                <a16:creationId xmlns:a16="http://schemas.microsoft.com/office/drawing/2014/main" id="{6F3C3AB3-754A-4D75-BCF3-F99A23FBA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827662"/>
            <a:ext cx="4953000" cy="3229886"/>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DA3AAEB8-2AE6-4B2C-B0D3-6BA902C22DB8}"/>
              </a:ext>
            </a:extLst>
          </p:cNvPr>
          <p:cNvSpPr/>
          <p:nvPr/>
        </p:nvSpPr>
        <p:spPr>
          <a:xfrm>
            <a:off x="381000" y="6324600"/>
            <a:ext cx="13446760" cy="307777"/>
          </a:xfrm>
          <a:prstGeom prst="rect">
            <a:avLst/>
          </a:prstGeom>
        </p:spPr>
        <p:txBody>
          <a:bodyPr wrap="square">
            <a:spAutoFit/>
          </a:bodyPr>
          <a:lstStyle/>
          <a:p>
            <a:r>
              <a:rPr lang="en-AU" sz="1400" i="1" dirty="0"/>
              <a:t>They are dependent on environments and connections that deliberately engage them in this ‘empathic sweet spot’.</a:t>
            </a:r>
          </a:p>
        </p:txBody>
      </p:sp>
    </p:spTree>
    <p:extLst>
      <p:ext uri="{BB962C8B-B14F-4D97-AF65-F5344CB8AC3E}">
        <p14:creationId xmlns:p14="http://schemas.microsoft.com/office/powerpoint/2010/main" val="607308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0C3A8F-C650-4FF0-B209-2901C08A1F9F}"/>
              </a:ext>
            </a:extLst>
          </p:cNvPr>
          <p:cNvSpPr/>
          <p:nvPr/>
        </p:nvSpPr>
        <p:spPr>
          <a:xfrm>
            <a:off x="495300" y="2667000"/>
            <a:ext cx="8153400" cy="2223686"/>
          </a:xfrm>
          <a:prstGeom prst="rect">
            <a:avLst/>
          </a:prstGeom>
          <a:noFill/>
        </p:spPr>
        <p:txBody>
          <a:bodyPr wrap="square">
            <a:spAutoFit/>
          </a:bodyPr>
          <a:lstStyle/>
          <a:p>
            <a:r>
              <a:rPr lang="en-AU" sz="2000" b="1" i="1" dirty="0">
                <a:solidFill>
                  <a:schemeClr val="bg1"/>
                </a:solidFill>
                <a:latin typeface="+mn-lt"/>
              </a:rPr>
              <a:t>Social and emotional literacy includes nonverbal and verbal interactions. It starts as soon as children begin to communicate. </a:t>
            </a:r>
          </a:p>
          <a:p>
            <a:endParaRPr lang="en-AU" sz="1000" b="1" i="1" dirty="0">
              <a:solidFill>
                <a:schemeClr val="bg1"/>
              </a:solidFill>
              <a:latin typeface="+mn-lt"/>
            </a:endParaRPr>
          </a:p>
          <a:p>
            <a:r>
              <a:rPr lang="en-AU" sz="2000" b="1" i="1" dirty="0">
                <a:solidFill>
                  <a:schemeClr val="bg1"/>
                </a:solidFill>
                <a:latin typeface="+mn-lt"/>
              </a:rPr>
              <a:t>It includes the ability to understand your emotions, the ability to listen to others and empathise with their emotions, and the capacity to express emotions productively.” </a:t>
            </a:r>
          </a:p>
          <a:p>
            <a:endParaRPr lang="en-AU" sz="1050" b="1" i="1" dirty="0">
              <a:solidFill>
                <a:schemeClr val="bg1"/>
              </a:solidFill>
            </a:endParaRPr>
          </a:p>
          <a:p>
            <a:r>
              <a:rPr lang="en-AU" sz="1800" dirty="0">
                <a:solidFill>
                  <a:schemeClr val="bg1"/>
                </a:solidFill>
              </a:rPr>
              <a:t>                                                                                  First definition by Claude Steiner 1997</a:t>
            </a:r>
          </a:p>
        </p:txBody>
      </p:sp>
      <p:pic>
        <p:nvPicPr>
          <p:cNvPr id="6" name="Picture 14" descr="http://3.bp.blogspot.com/_3RgrF--9Gqk/TRS75vvTn3I/AAAAAAAAALA/4QWZy2lFbKY/s1600/sad-boy.jpg">
            <a:extLst>
              <a:ext uri="{FF2B5EF4-FFF2-40B4-BE49-F238E27FC236}">
                <a16:creationId xmlns:a16="http://schemas.microsoft.com/office/drawing/2014/main" id="{8F40D1D6-8B87-4614-8F87-3363522BE5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45" b="28896"/>
          <a:stretch/>
        </p:blipFill>
        <p:spPr bwMode="auto">
          <a:xfrm>
            <a:off x="609600" y="5029200"/>
            <a:ext cx="7848600" cy="1402738"/>
          </a:xfrm>
          <a:prstGeom prst="rect">
            <a:avLst/>
          </a:prstGeom>
          <a:ln>
            <a:solidFill>
              <a:srgbClr val="FFFFC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2B8E9F-C5F9-4956-A3BF-2C765D33D2DB}"/>
              </a:ext>
            </a:extLst>
          </p:cNvPr>
          <p:cNvSpPr/>
          <p:nvPr/>
        </p:nvSpPr>
        <p:spPr>
          <a:xfrm rot="282965">
            <a:off x="770478" y="5221117"/>
            <a:ext cx="3655604" cy="323165"/>
          </a:xfrm>
          <a:prstGeom prst="rect">
            <a:avLst/>
          </a:prstGeom>
        </p:spPr>
        <p:txBody>
          <a:bodyPr wrap="square">
            <a:spAutoFit/>
          </a:bodyPr>
          <a:lstStyle/>
          <a:p>
            <a:r>
              <a:rPr lang="en-AU" sz="1500" b="1" dirty="0">
                <a:ln w="3175">
                  <a:noFill/>
                </a:ln>
                <a:solidFill>
                  <a:schemeClr val="bg1"/>
                </a:solidFill>
                <a:effectLst>
                  <a:glow rad="228600">
                    <a:schemeClr val="accent4">
                      <a:satMod val="175000"/>
                      <a:alpha val="40000"/>
                    </a:schemeClr>
                  </a:glow>
                </a:effectLst>
                <a:latin typeface="+mn-lt"/>
              </a:rPr>
              <a:t>Social and emotional literacy (SEL)</a:t>
            </a:r>
          </a:p>
        </p:txBody>
      </p:sp>
      <p:sp>
        <p:nvSpPr>
          <p:cNvPr id="3" name="Rectangle 2">
            <a:extLst>
              <a:ext uri="{FF2B5EF4-FFF2-40B4-BE49-F238E27FC236}">
                <a16:creationId xmlns:a16="http://schemas.microsoft.com/office/drawing/2014/main" id="{861D76C2-00BB-42BD-AD99-B169FEC4E56A}"/>
              </a:ext>
            </a:extLst>
          </p:cNvPr>
          <p:cNvSpPr/>
          <p:nvPr/>
        </p:nvSpPr>
        <p:spPr>
          <a:xfrm>
            <a:off x="381000" y="1905247"/>
            <a:ext cx="8077200" cy="461665"/>
          </a:xfrm>
          <a:prstGeom prst="rect">
            <a:avLst/>
          </a:prstGeom>
        </p:spPr>
        <p:txBody>
          <a:bodyPr wrap="square">
            <a:spAutoFit/>
          </a:bodyPr>
          <a:lstStyle/>
          <a:p>
            <a:r>
              <a:rPr lang="en-AU" sz="2400" b="1" i="1" dirty="0">
                <a:solidFill>
                  <a:schemeClr val="bg1"/>
                </a:solidFill>
                <a:latin typeface="Arial" charset="0"/>
              </a:rPr>
              <a:t>What is ‘social and emotional literacy’?  Why teach it?</a:t>
            </a:r>
          </a:p>
        </p:txBody>
      </p:sp>
    </p:spTree>
    <p:extLst>
      <p:ext uri="{BB962C8B-B14F-4D97-AF65-F5344CB8AC3E}">
        <p14:creationId xmlns:p14="http://schemas.microsoft.com/office/powerpoint/2010/main" val="296466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37"/>
          <a:stretch/>
        </p:blipFill>
        <p:spPr>
          <a:xfrm>
            <a:off x="6260734" y="1746811"/>
            <a:ext cx="5766532" cy="5084956"/>
          </a:xfrm>
          <a:prstGeom prst="rect">
            <a:avLst/>
          </a:prstGeom>
        </p:spPr>
      </p:pic>
      <p:sp>
        <p:nvSpPr>
          <p:cNvPr id="2" name="Rectangle 1">
            <a:extLst>
              <a:ext uri="{FF2B5EF4-FFF2-40B4-BE49-F238E27FC236}">
                <a16:creationId xmlns:a16="http://schemas.microsoft.com/office/drawing/2014/main" id="{BA54F94F-8547-3483-FF04-D791265A4DE5}"/>
              </a:ext>
            </a:extLst>
          </p:cNvPr>
          <p:cNvSpPr/>
          <p:nvPr/>
        </p:nvSpPr>
        <p:spPr>
          <a:xfrm>
            <a:off x="381000" y="5181600"/>
            <a:ext cx="7010400" cy="1200329"/>
          </a:xfrm>
          <a:prstGeom prst="rect">
            <a:avLst/>
          </a:prstGeom>
          <a:effectLst/>
        </p:spPr>
        <p:txBody>
          <a:bodyPr wrap="square">
            <a:spAutoFit/>
          </a:bodyPr>
          <a:lstStyle/>
          <a:p>
            <a:r>
              <a:rPr lang="en-US" sz="2400" i="1" dirty="0">
                <a:solidFill>
                  <a:schemeClr val="bg1"/>
                </a:solidFill>
              </a:rPr>
              <a:t>It’s fantastic to think that in any moment - like right now - literally, 100’s and 100’s of kids, teens or adults are immersed, in some way, in WTB, globally.</a:t>
            </a:r>
          </a:p>
        </p:txBody>
      </p:sp>
    </p:spTree>
    <p:extLst>
      <p:ext uri="{BB962C8B-B14F-4D97-AF65-F5344CB8AC3E}">
        <p14:creationId xmlns:p14="http://schemas.microsoft.com/office/powerpoint/2010/main" val="457190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93659B-C5DE-42B9-B209-0FA2EF1CDEAC}"/>
              </a:ext>
            </a:extLst>
          </p:cNvPr>
          <p:cNvSpPr/>
          <p:nvPr/>
        </p:nvSpPr>
        <p:spPr>
          <a:xfrm>
            <a:off x="6324600" y="1918945"/>
            <a:ext cx="2509854" cy="523220"/>
          </a:xfrm>
          <a:prstGeom prst="rect">
            <a:avLst/>
          </a:prstGeom>
        </p:spPr>
        <p:txBody>
          <a:bodyPr wrap="none">
            <a:spAutoFit/>
          </a:bodyPr>
          <a:lstStyle/>
          <a:p>
            <a:r>
              <a:rPr lang="en-AU" sz="2800" b="1" i="1" dirty="0"/>
              <a:t>Why teach SEL?</a:t>
            </a:r>
            <a:endParaRPr lang="en-AU" sz="2800" dirty="0"/>
          </a:p>
        </p:txBody>
      </p:sp>
      <p:sp>
        <p:nvSpPr>
          <p:cNvPr id="3" name="Rectangle 2">
            <a:extLst>
              <a:ext uri="{FF2B5EF4-FFF2-40B4-BE49-F238E27FC236}">
                <a16:creationId xmlns:a16="http://schemas.microsoft.com/office/drawing/2014/main" id="{126653B4-AB3A-4764-A38D-6CFF26DB6529}"/>
              </a:ext>
            </a:extLst>
          </p:cNvPr>
          <p:cNvSpPr/>
          <p:nvPr/>
        </p:nvSpPr>
        <p:spPr>
          <a:xfrm>
            <a:off x="4882550" y="2442165"/>
            <a:ext cx="4105226" cy="523220"/>
          </a:xfrm>
          <a:prstGeom prst="rect">
            <a:avLst/>
          </a:prstGeom>
        </p:spPr>
        <p:txBody>
          <a:bodyPr wrap="none">
            <a:spAutoFit/>
          </a:bodyPr>
          <a:lstStyle/>
          <a:p>
            <a:r>
              <a:rPr lang="en-GB" sz="2800" b="1" i="1" dirty="0"/>
              <a:t>And, can anyone teach it? </a:t>
            </a:r>
            <a:endParaRPr lang="en-AU" sz="2800" b="1" i="1" dirty="0"/>
          </a:p>
        </p:txBody>
      </p:sp>
      <p:sp>
        <p:nvSpPr>
          <p:cNvPr id="5" name="Rectangle 4">
            <a:extLst>
              <a:ext uri="{FF2B5EF4-FFF2-40B4-BE49-F238E27FC236}">
                <a16:creationId xmlns:a16="http://schemas.microsoft.com/office/drawing/2014/main" id="{BBEAD3FA-E496-46BF-8F62-882D5020565A}"/>
              </a:ext>
            </a:extLst>
          </p:cNvPr>
          <p:cNvSpPr/>
          <p:nvPr/>
        </p:nvSpPr>
        <p:spPr>
          <a:xfrm>
            <a:off x="-609600" y="4132927"/>
            <a:ext cx="9597376" cy="2554545"/>
          </a:xfrm>
          <a:prstGeom prst="rect">
            <a:avLst/>
          </a:prstGeom>
        </p:spPr>
        <p:txBody>
          <a:bodyPr wrap="square">
            <a:spAutoFit/>
          </a:bodyPr>
          <a:lstStyle/>
          <a:p>
            <a:pPr algn="r"/>
            <a:r>
              <a:rPr lang="en-AU" sz="2400" b="1" dirty="0">
                <a:solidFill>
                  <a:srgbClr val="C00000"/>
                </a:solidFill>
              </a:rPr>
              <a:t>4 FACTS</a:t>
            </a:r>
            <a:endParaRPr lang="en-US" sz="2400" b="1" dirty="0">
              <a:solidFill>
                <a:srgbClr val="C00000"/>
              </a:solidFill>
            </a:endParaRPr>
          </a:p>
          <a:p>
            <a:pPr algn="r"/>
            <a:endParaRPr lang="en-US" sz="1200" b="1" dirty="0">
              <a:solidFill>
                <a:srgbClr val="D60000"/>
              </a:solidFill>
            </a:endParaRPr>
          </a:p>
          <a:p>
            <a:pPr algn="r"/>
            <a:r>
              <a:rPr lang="en-US" sz="2000" b="1" dirty="0"/>
              <a:t>SEL abilities are teachable</a:t>
            </a:r>
          </a:p>
          <a:p>
            <a:pPr algn="r"/>
            <a:r>
              <a:rPr lang="en-US" sz="800" b="1" dirty="0"/>
              <a:t> </a:t>
            </a:r>
            <a:endParaRPr lang="en-AU" sz="800" b="1" dirty="0"/>
          </a:p>
          <a:p>
            <a:pPr algn="r"/>
            <a:r>
              <a:rPr lang="en-US" sz="2000" b="1" dirty="0">
                <a:solidFill>
                  <a:srgbClr val="C00000"/>
                </a:solidFill>
              </a:rPr>
              <a:t>All human beings benefit from being taught these skills</a:t>
            </a:r>
          </a:p>
          <a:p>
            <a:pPr algn="r"/>
            <a:endParaRPr lang="en-AU" sz="800" b="1" dirty="0"/>
          </a:p>
          <a:p>
            <a:pPr algn="r"/>
            <a:r>
              <a:rPr lang="en-US" sz="2000" b="1" dirty="0"/>
              <a:t>Mental health is enriched when individuals ‘live’ within a visible SEL </a:t>
            </a:r>
          </a:p>
          <a:p>
            <a:pPr algn="r"/>
            <a:r>
              <a:rPr lang="en-US" sz="2000" b="1" dirty="0"/>
              <a:t>framework</a:t>
            </a:r>
            <a:r>
              <a:rPr lang="en-AU" sz="2000" b="1" dirty="0"/>
              <a:t> because feeling </a:t>
            </a:r>
            <a:r>
              <a:rPr lang="en-US" sz="2000" b="1" dirty="0"/>
              <a:t>valued</a:t>
            </a:r>
            <a:r>
              <a:rPr lang="en-AU" sz="2000" b="1" dirty="0"/>
              <a:t> and </a:t>
            </a:r>
            <a:r>
              <a:rPr lang="en-US" sz="2000" b="1" dirty="0"/>
              <a:t>belonging to peers is momentous </a:t>
            </a:r>
          </a:p>
          <a:p>
            <a:pPr algn="r"/>
            <a:endParaRPr lang="en-AU" sz="800" b="1" dirty="0"/>
          </a:p>
          <a:p>
            <a:pPr algn="r"/>
            <a:r>
              <a:rPr lang="en-GB" sz="2000" b="1" dirty="0">
                <a:solidFill>
                  <a:srgbClr val="C00000"/>
                </a:solidFill>
              </a:rPr>
              <a:t>A SEL framework in classrooms brings at least a 10% gain in academic achievement</a:t>
            </a:r>
            <a:endParaRPr lang="en-AU" sz="2000" b="1" dirty="0">
              <a:solidFill>
                <a:srgbClr val="C00000"/>
              </a:solidFill>
            </a:endParaRPr>
          </a:p>
        </p:txBody>
      </p:sp>
      <p:pic>
        <p:nvPicPr>
          <p:cNvPr id="7" name="Picture 6" descr="A picture containing indoor, table, wooden, cup&#10;&#10;Description automatically generated">
            <a:extLst>
              <a:ext uri="{FF2B5EF4-FFF2-40B4-BE49-F238E27FC236}">
                <a16:creationId xmlns:a16="http://schemas.microsoft.com/office/drawing/2014/main" id="{5BD2866A-1C99-4192-8785-680936973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97843"/>
            <a:ext cx="4114800" cy="2799182"/>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00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C16CEA42-E7CF-4C68-B59F-18D19B1B3EC6}"/>
              </a:ext>
            </a:extLst>
          </p:cNvPr>
          <p:cNvPicPr>
            <a:picLocks noChangeAspect="1"/>
          </p:cNvPicPr>
          <p:nvPr/>
        </p:nvPicPr>
        <p:blipFill rotWithShape="1">
          <a:blip r:embed="rId3">
            <a:extLst>
              <a:ext uri="{28A0092B-C50C-407E-A947-70E740481C1C}">
                <a14:useLocalDpi xmlns:a14="http://schemas.microsoft.com/office/drawing/2010/main" val="0"/>
              </a:ext>
            </a:extLst>
          </a:blip>
          <a:srcRect b="8572"/>
          <a:stretch/>
        </p:blipFill>
        <p:spPr>
          <a:xfrm>
            <a:off x="-36512" y="-76200"/>
            <a:ext cx="9085054" cy="7010400"/>
          </a:xfrm>
          <a:prstGeom prst="rect">
            <a:avLst/>
          </a:prstGeom>
        </p:spPr>
      </p:pic>
      <p:sp>
        <p:nvSpPr>
          <p:cNvPr id="10" name="Rectangle 9">
            <a:extLst>
              <a:ext uri="{FF2B5EF4-FFF2-40B4-BE49-F238E27FC236}">
                <a16:creationId xmlns:a16="http://schemas.microsoft.com/office/drawing/2014/main" id="{627F59D3-B1C1-41A8-BE92-E43A2FCAD041}"/>
              </a:ext>
            </a:extLst>
          </p:cNvPr>
          <p:cNvSpPr/>
          <p:nvPr/>
        </p:nvSpPr>
        <p:spPr>
          <a:xfrm>
            <a:off x="7164288" y="1340768"/>
            <a:ext cx="115212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4F75721B-FCEE-41E6-AA1B-303205B27926}"/>
              </a:ext>
            </a:extLst>
          </p:cNvPr>
          <p:cNvSpPr/>
          <p:nvPr/>
        </p:nvSpPr>
        <p:spPr>
          <a:xfrm>
            <a:off x="4067944" y="2204864"/>
            <a:ext cx="7920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B9D3776-4AD6-470A-9D98-CCF63B88846C}"/>
              </a:ext>
            </a:extLst>
          </p:cNvPr>
          <p:cNvSpPr/>
          <p:nvPr/>
        </p:nvSpPr>
        <p:spPr>
          <a:xfrm>
            <a:off x="6705600" y="228600"/>
            <a:ext cx="2057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2345FCC-4B55-437E-B4A2-C8C3912BE91E}"/>
              </a:ext>
            </a:extLst>
          </p:cNvPr>
          <p:cNvSpPr/>
          <p:nvPr/>
        </p:nvSpPr>
        <p:spPr>
          <a:xfrm>
            <a:off x="4506015" y="71735"/>
            <a:ext cx="4289829" cy="461665"/>
          </a:xfrm>
          <a:prstGeom prst="rect">
            <a:avLst/>
          </a:prstGeom>
        </p:spPr>
        <p:txBody>
          <a:bodyPr wrap="none">
            <a:spAutoFit/>
          </a:bodyPr>
          <a:lstStyle/>
          <a:p>
            <a:r>
              <a:rPr lang="en-AU" sz="2400" b="1" dirty="0"/>
              <a:t>Dan Siegel’s ‘Brain-hand model’ </a:t>
            </a:r>
            <a:endParaRPr lang="en-AU" sz="2400" dirty="0"/>
          </a:p>
        </p:txBody>
      </p:sp>
    </p:spTree>
    <p:extLst>
      <p:ext uri="{BB962C8B-B14F-4D97-AF65-F5344CB8AC3E}">
        <p14:creationId xmlns:p14="http://schemas.microsoft.com/office/powerpoint/2010/main" val="3936743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E4B96E-52F8-4526-8731-1E528CC3F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321536"/>
            <a:ext cx="4572000" cy="311451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1CD2166-226F-445E-9FFB-EA9C92985D79}"/>
              </a:ext>
            </a:extLst>
          </p:cNvPr>
          <p:cNvSpPr/>
          <p:nvPr/>
        </p:nvSpPr>
        <p:spPr>
          <a:xfrm>
            <a:off x="381000" y="1676400"/>
            <a:ext cx="8915400" cy="1369606"/>
          </a:xfrm>
          <a:prstGeom prst="rect">
            <a:avLst/>
          </a:prstGeom>
        </p:spPr>
        <p:txBody>
          <a:bodyPr wrap="square">
            <a:spAutoFit/>
          </a:bodyPr>
          <a:lstStyle/>
          <a:p>
            <a:r>
              <a:rPr lang="en-AU" sz="3200" b="1" dirty="0"/>
              <a:t>Guided interactions</a:t>
            </a:r>
            <a:r>
              <a:rPr lang="en-AU" sz="2800" b="1" dirty="0"/>
              <a:t>; </a:t>
            </a:r>
            <a:r>
              <a:rPr lang="en-AU" sz="2800" i="1" dirty="0"/>
              <a:t>Noughts and crosses/ Tic Tac Toe</a:t>
            </a:r>
            <a:endParaRPr lang="en-AU" sz="2800" dirty="0"/>
          </a:p>
          <a:p>
            <a:endParaRPr lang="en-AU" sz="900" dirty="0"/>
          </a:p>
          <a:p>
            <a:r>
              <a:rPr lang="en-AU" sz="2200" b="1" dirty="0"/>
              <a:t>TARGET SKILLS - </a:t>
            </a:r>
          </a:p>
          <a:p>
            <a:r>
              <a:rPr lang="en-AU" sz="2000" dirty="0"/>
              <a:t>empathy, negotiation, coaching and learning as well as self-regulation</a:t>
            </a:r>
          </a:p>
        </p:txBody>
      </p:sp>
    </p:spTree>
    <p:extLst>
      <p:ext uri="{BB962C8B-B14F-4D97-AF65-F5344CB8AC3E}">
        <p14:creationId xmlns:p14="http://schemas.microsoft.com/office/powerpoint/2010/main" val="57760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28837E-3C07-4D39-910D-6C314384D236}"/>
              </a:ext>
            </a:extLst>
          </p:cNvPr>
          <p:cNvSpPr/>
          <p:nvPr/>
        </p:nvSpPr>
        <p:spPr>
          <a:xfrm>
            <a:off x="294448" y="5536555"/>
            <a:ext cx="2444387" cy="338554"/>
          </a:xfrm>
          <a:prstGeom prst="rect">
            <a:avLst/>
          </a:prstGeom>
        </p:spPr>
        <p:txBody>
          <a:bodyPr wrap="none">
            <a:spAutoFit/>
          </a:bodyPr>
          <a:lstStyle/>
          <a:p>
            <a:pPr>
              <a:defRPr/>
            </a:pPr>
            <a:r>
              <a:rPr lang="en-AU" sz="1600" i="1" dirty="0"/>
              <a:t>Old school – play on paper</a:t>
            </a:r>
          </a:p>
        </p:txBody>
      </p:sp>
      <p:sp>
        <p:nvSpPr>
          <p:cNvPr id="10" name="Rectangle 9">
            <a:extLst>
              <a:ext uri="{FF2B5EF4-FFF2-40B4-BE49-F238E27FC236}">
                <a16:creationId xmlns:a16="http://schemas.microsoft.com/office/drawing/2014/main" id="{5CF4E5C6-AAFE-4D2A-A6A9-376951160796}"/>
              </a:ext>
            </a:extLst>
          </p:cNvPr>
          <p:cNvSpPr/>
          <p:nvPr/>
        </p:nvSpPr>
        <p:spPr>
          <a:xfrm>
            <a:off x="4887042" y="6454547"/>
            <a:ext cx="2840842" cy="338554"/>
          </a:xfrm>
          <a:prstGeom prst="rect">
            <a:avLst/>
          </a:prstGeom>
        </p:spPr>
        <p:txBody>
          <a:bodyPr wrap="none">
            <a:spAutoFit/>
          </a:bodyPr>
          <a:lstStyle/>
          <a:p>
            <a:pPr>
              <a:defRPr/>
            </a:pPr>
            <a:r>
              <a:rPr lang="en-AU" sz="1600" i="1" dirty="0"/>
              <a:t>Electronic versions are available</a:t>
            </a:r>
          </a:p>
        </p:txBody>
      </p:sp>
      <p:pic>
        <p:nvPicPr>
          <p:cNvPr id="11" name="Picture 10" descr="A picture containing fabric&#10;&#10;Description automatically generated">
            <a:extLst>
              <a:ext uri="{FF2B5EF4-FFF2-40B4-BE49-F238E27FC236}">
                <a16:creationId xmlns:a16="http://schemas.microsoft.com/office/drawing/2014/main" id="{F350EF02-6F8D-45D9-9C52-A1D1C639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134" y="4358176"/>
            <a:ext cx="3071029" cy="196642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table&#10;&#10;Description automatically generated">
            <a:extLst>
              <a:ext uri="{FF2B5EF4-FFF2-40B4-BE49-F238E27FC236}">
                <a16:creationId xmlns:a16="http://schemas.microsoft.com/office/drawing/2014/main" id="{E2248FF0-F6B9-492B-BA95-FB876387C9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0" r="12834"/>
          <a:stretch/>
        </p:blipFill>
        <p:spPr>
          <a:xfrm>
            <a:off x="372990" y="3409950"/>
            <a:ext cx="2465265" cy="1907283"/>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table, remote, control, cake&#10;&#10;Description automatically generated">
            <a:extLst>
              <a:ext uri="{FF2B5EF4-FFF2-40B4-BE49-F238E27FC236}">
                <a16:creationId xmlns:a16="http://schemas.microsoft.com/office/drawing/2014/main" id="{7B2A2E61-704D-4A11-B778-60A76CE7AE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5760" y="4358176"/>
            <a:ext cx="2244249" cy="196642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227CCD9-C335-42CE-B4A0-C8D7014CBB6F}"/>
              </a:ext>
            </a:extLst>
          </p:cNvPr>
          <p:cNvSpPr/>
          <p:nvPr/>
        </p:nvSpPr>
        <p:spPr>
          <a:xfrm>
            <a:off x="306706" y="1654170"/>
            <a:ext cx="8305800" cy="1384995"/>
          </a:xfrm>
          <a:prstGeom prst="rect">
            <a:avLst/>
          </a:prstGeom>
        </p:spPr>
        <p:txBody>
          <a:bodyPr wrap="square">
            <a:spAutoFit/>
          </a:bodyPr>
          <a:lstStyle/>
          <a:p>
            <a:r>
              <a:rPr lang="en-AU" sz="3200" b="1" dirty="0"/>
              <a:t>Guided interactions</a:t>
            </a:r>
            <a:r>
              <a:rPr lang="en-AU" sz="2800" b="1" dirty="0"/>
              <a:t>; </a:t>
            </a:r>
            <a:r>
              <a:rPr lang="en-AU" sz="2800" i="1" dirty="0"/>
              <a:t>Boxes and Connect 4</a:t>
            </a:r>
          </a:p>
          <a:p>
            <a:endParaRPr lang="en-AU" sz="1000" dirty="0"/>
          </a:p>
          <a:p>
            <a:r>
              <a:rPr lang="en-AU" sz="2200" b="1" dirty="0"/>
              <a:t>TARGET SKILLS - </a:t>
            </a:r>
          </a:p>
          <a:p>
            <a:r>
              <a:rPr lang="en-AU" sz="2000" dirty="0"/>
              <a:t>empathy, negotiation, coaching and learning and self-regulation</a:t>
            </a:r>
          </a:p>
        </p:txBody>
      </p:sp>
    </p:spTree>
    <p:extLst>
      <p:ext uri="{BB962C8B-B14F-4D97-AF65-F5344CB8AC3E}">
        <p14:creationId xmlns:p14="http://schemas.microsoft.com/office/powerpoint/2010/main" val="4217706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23A162-5C9E-4E4B-8A5B-7677868232B4}"/>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7429" r="5000" b="9264"/>
          <a:stretch/>
        </p:blipFill>
        <p:spPr>
          <a:xfrm>
            <a:off x="381000" y="3124200"/>
            <a:ext cx="8305800" cy="3484228"/>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5" name="Rectangle 4">
            <a:extLst>
              <a:ext uri="{FF2B5EF4-FFF2-40B4-BE49-F238E27FC236}">
                <a16:creationId xmlns:a16="http://schemas.microsoft.com/office/drawing/2014/main" id="{8B76400B-DD58-4C27-8394-04F0884D7D78}"/>
              </a:ext>
            </a:extLst>
          </p:cNvPr>
          <p:cNvSpPr/>
          <p:nvPr/>
        </p:nvSpPr>
        <p:spPr>
          <a:xfrm>
            <a:off x="304800" y="1600200"/>
            <a:ext cx="8305800" cy="1384995"/>
          </a:xfrm>
          <a:prstGeom prst="rect">
            <a:avLst/>
          </a:prstGeom>
        </p:spPr>
        <p:txBody>
          <a:bodyPr wrap="square">
            <a:spAutoFit/>
          </a:bodyPr>
          <a:lstStyle/>
          <a:p>
            <a:r>
              <a:rPr lang="en-AU" sz="3200" b="1" dirty="0"/>
              <a:t>Guided interactions</a:t>
            </a:r>
            <a:r>
              <a:rPr lang="en-AU" sz="2800" b="1" dirty="0"/>
              <a:t>; </a:t>
            </a:r>
            <a:r>
              <a:rPr lang="en-AU" sz="2800" i="1" dirty="0"/>
              <a:t>Pictionary</a:t>
            </a:r>
          </a:p>
          <a:p>
            <a:endParaRPr lang="en-AU" sz="1000" dirty="0"/>
          </a:p>
          <a:p>
            <a:r>
              <a:rPr lang="en-AU" sz="2200" b="1" dirty="0"/>
              <a:t>TARGET SKILLS - </a:t>
            </a:r>
          </a:p>
          <a:p>
            <a:r>
              <a:rPr lang="en-AU" sz="2000" dirty="0"/>
              <a:t>empathy, negotiation, </a:t>
            </a:r>
            <a:r>
              <a:rPr lang="en-US" sz="2000" dirty="0"/>
              <a:t>persuasive skills, </a:t>
            </a:r>
            <a:r>
              <a:rPr lang="en-AU" sz="2000" dirty="0"/>
              <a:t>teamwork and self-regulation</a:t>
            </a:r>
          </a:p>
        </p:txBody>
      </p:sp>
    </p:spTree>
    <p:extLst>
      <p:ext uri="{BB962C8B-B14F-4D97-AF65-F5344CB8AC3E}">
        <p14:creationId xmlns:p14="http://schemas.microsoft.com/office/powerpoint/2010/main" val="338418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073C31FD-AFEA-4C22-96D3-248E37418C6A}"/>
              </a:ext>
            </a:extLst>
          </p:cNvPr>
          <p:cNvPicPr>
            <a:picLocks noChangeAspect="1"/>
          </p:cNvPicPr>
          <p:nvPr/>
        </p:nvPicPr>
        <p:blipFill rotWithShape="1">
          <a:blip r:embed="rId3">
            <a:extLst>
              <a:ext uri="{28A0092B-C50C-407E-A947-70E740481C1C}">
                <a14:useLocalDpi xmlns:a14="http://schemas.microsoft.com/office/drawing/2010/main" val="0"/>
              </a:ext>
            </a:extLst>
          </a:blip>
          <a:srcRect l="25833" t="31893" r="25834" b="30410"/>
          <a:stretch/>
        </p:blipFill>
        <p:spPr>
          <a:xfrm>
            <a:off x="1295400" y="3200400"/>
            <a:ext cx="6324600" cy="3352801"/>
          </a:xfrm>
          <a:prstGeom prst="rect">
            <a:avLst/>
          </a:prstGeom>
          <a:ln w="12700">
            <a:solidFill>
              <a:schemeClr val="tx1"/>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1CAFE47-4E3B-4B06-9EE9-6471DB1738A3}"/>
              </a:ext>
            </a:extLst>
          </p:cNvPr>
          <p:cNvSpPr/>
          <p:nvPr/>
        </p:nvSpPr>
        <p:spPr>
          <a:xfrm>
            <a:off x="304800" y="1600200"/>
            <a:ext cx="8305800" cy="1384995"/>
          </a:xfrm>
          <a:prstGeom prst="rect">
            <a:avLst/>
          </a:prstGeom>
        </p:spPr>
        <p:txBody>
          <a:bodyPr wrap="square">
            <a:spAutoFit/>
          </a:bodyPr>
          <a:lstStyle/>
          <a:p>
            <a:r>
              <a:rPr lang="en-AU" sz="3200" b="1" dirty="0"/>
              <a:t>Guided interactions</a:t>
            </a:r>
            <a:r>
              <a:rPr lang="en-AU" sz="2800" b="1" dirty="0"/>
              <a:t>; </a:t>
            </a:r>
            <a:r>
              <a:rPr lang="en-AU" sz="2800" i="1" dirty="0"/>
              <a:t>Monopoly Deal</a:t>
            </a:r>
          </a:p>
          <a:p>
            <a:endParaRPr lang="en-AU" sz="1000" dirty="0"/>
          </a:p>
          <a:p>
            <a:r>
              <a:rPr lang="en-AU" sz="2200" b="1" dirty="0"/>
              <a:t>TARGET SKILLS - </a:t>
            </a:r>
          </a:p>
          <a:p>
            <a:r>
              <a:rPr lang="en-AU" sz="2000" dirty="0"/>
              <a:t>empathy, negotiation, </a:t>
            </a:r>
            <a:r>
              <a:rPr lang="en-US" sz="2000" dirty="0"/>
              <a:t>persuasive skills, </a:t>
            </a:r>
            <a:r>
              <a:rPr lang="en-AU" sz="2000" dirty="0"/>
              <a:t>teamwork and self-regulation</a:t>
            </a:r>
          </a:p>
        </p:txBody>
      </p:sp>
    </p:spTree>
    <p:extLst>
      <p:ext uri="{BB962C8B-B14F-4D97-AF65-F5344CB8AC3E}">
        <p14:creationId xmlns:p14="http://schemas.microsoft.com/office/powerpoint/2010/main" val="255267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sitting, remote&#10;&#10;Description automatically generated">
            <a:extLst>
              <a:ext uri="{FF2B5EF4-FFF2-40B4-BE49-F238E27FC236}">
                <a16:creationId xmlns:a16="http://schemas.microsoft.com/office/drawing/2014/main" id="{44A70CAB-E93A-43E9-8D85-7AB866121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124200"/>
            <a:ext cx="3810000" cy="3458093"/>
          </a:xfrm>
          <a:prstGeom prst="rect">
            <a:avLst/>
          </a:prstGeom>
          <a:ln>
            <a:solidFill>
              <a:schemeClr val="tx1"/>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391D11B-83D4-4391-B9EA-BA50B21A6D7C}"/>
              </a:ext>
            </a:extLst>
          </p:cNvPr>
          <p:cNvSpPr/>
          <p:nvPr/>
        </p:nvSpPr>
        <p:spPr>
          <a:xfrm>
            <a:off x="304800" y="1676400"/>
            <a:ext cx="8305800" cy="1384995"/>
          </a:xfrm>
          <a:prstGeom prst="rect">
            <a:avLst/>
          </a:prstGeom>
        </p:spPr>
        <p:txBody>
          <a:bodyPr wrap="square">
            <a:spAutoFit/>
          </a:bodyPr>
          <a:lstStyle/>
          <a:p>
            <a:r>
              <a:rPr lang="en-AU" sz="3200" b="1" dirty="0"/>
              <a:t>Guided interactions</a:t>
            </a:r>
            <a:r>
              <a:rPr lang="en-AU" sz="2800" b="1" dirty="0"/>
              <a:t>; </a:t>
            </a:r>
            <a:r>
              <a:rPr lang="en-AU" sz="2800" i="1" dirty="0"/>
              <a:t>Monopoly Deal</a:t>
            </a:r>
          </a:p>
          <a:p>
            <a:endParaRPr lang="en-AU" sz="1000" dirty="0"/>
          </a:p>
          <a:p>
            <a:r>
              <a:rPr lang="en-AU" sz="2200" b="1" dirty="0"/>
              <a:t>TARGET SKILLS - </a:t>
            </a:r>
          </a:p>
          <a:p>
            <a:r>
              <a:rPr lang="en-AU" sz="2000" dirty="0"/>
              <a:t>empathy, negotiation, </a:t>
            </a:r>
            <a:r>
              <a:rPr lang="en-US" sz="2000" dirty="0"/>
              <a:t>persuasive skills, </a:t>
            </a:r>
            <a:r>
              <a:rPr lang="en-AU" sz="2000" dirty="0"/>
              <a:t>teamwork and self-regulation</a:t>
            </a:r>
          </a:p>
        </p:txBody>
      </p:sp>
    </p:spTree>
    <p:extLst>
      <p:ext uri="{BB962C8B-B14F-4D97-AF65-F5344CB8AC3E}">
        <p14:creationId xmlns:p14="http://schemas.microsoft.com/office/powerpoint/2010/main" val="16833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hild, indoor, young&#10;&#10;Description automatically generated">
            <a:extLst>
              <a:ext uri="{FF2B5EF4-FFF2-40B4-BE49-F238E27FC236}">
                <a16:creationId xmlns:a16="http://schemas.microsoft.com/office/drawing/2014/main" id="{4B667AE6-D49F-4954-97B9-78F8A3B0468A}"/>
              </a:ext>
            </a:extLst>
          </p:cNvPr>
          <p:cNvPicPr>
            <a:picLocks noChangeAspect="1"/>
          </p:cNvPicPr>
          <p:nvPr/>
        </p:nvPicPr>
        <p:blipFill rotWithShape="1">
          <a:blip r:embed="rId3">
            <a:extLst>
              <a:ext uri="{28A0092B-C50C-407E-A947-70E740481C1C}">
                <a14:useLocalDpi xmlns:a14="http://schemas.microsoft.com/office/drawing/2010/main" val="0"/>
              </a:ext>
            </a:extLst>
          </a:blip>
          <a:srcRect r="4" b="1298"/>
          <a:stretch/>
        </p:blipFill>
        <p:spPr>
          <a:xfrm>
            <a:off x="0" y="2971800"/>
            <a:ext cx="4399769" cy="3622972"/>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A picture containing indoor, table, child, young&#10;&#10;Description automatically generated">
            <a:extLst>
              <a:ext uri="{FF2B5EF4-FFF2-40B4-BE49-F238E27FC236}">
                <a16:creationId xmlns:a16="http://schemas.microsoft.com/office/drawing/2014/main" id="{45B16F6F-8CD6-419B-A542-C1522B1A55DA}"/>
              </a:ext>
            </a:extLst>
          </p:cNvPr>
          <p:cNvPicPr>
            <a:picLocks noChangeAspect="1"/>
          </p:cNvPicPr>
          <p:nvPr/>
        </p:nvPicPr>
        <p:blipFill rotWithShape="1">
          <a:blip r:embed="rId4">
            <a:extLst>
              <a:ext uri="{28A0092B-C50C-407E-A947-70E740481C1C}">
                <a14:useLocalDpi xmlns:a14="http://schemas.microsoft.com/office/drawing/2010/main" val="0"/>
              </a:ext>
            </a:extLst>
          </a:blip>
          <a:srcRect l="7308" r="4" b="4"/>
          <a:stretch/>
        </p:blipFill>
        <p:spPr>
          <a:xfrm>
            <a:off x="4744232" y="2971801"/>
            <a:ext cx="4399769" cy="3616858"/>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509163A-C7D4-4525-88C4-DD60D812D41C}"/>
              </a:ext>
            </a:extLst>
          </p:cNvPr>
          <p:cNvSpPr/>
          <p:nvPr/>
        </p:nvSpPr>
        <p:spPr>
          <a:xfrm>
            <a:off x="246869" y="1586805"/>
            <a:ext cx="8305800" cy="1384995"/>
          </a:xfrm>
          <a:prstGeom prst="rect">
            <a:avLst/>
          </a:prstGeom>
        </p:spPr>
        <p:txBody>
          <a:bodyPr wrap="square">
            <a:spAutoFit/>
          </a:bodyPr>
          <a:lstStyle/>
          <a:p>
            <a:r>
              <a:rPr lang="en-AU" sz="3200" b="1" dirty="0"/>
              <a:t>Guided interactions</a:t>
            </a:r>
            <a:r>
              <a:rPr lang="en-AU" sz="2800" b="1" dirty="0"/>
              <a:t>; </a:t>
            </a:r>
            <a:r>
              <a:rPr lang="en-AU" sz="2800" i="1" dirty="0"/>
              <a:t>Barrier games</a:t>
            </a:r>
          </a:p>
          <a:p>
            <a:endParaRPr lang="en-AU" sz="1000" dirty="0"/>
          </a:p>
          <a:p>
            <a:r>
              <a:rPr lang="en-AU" sz="2200" b="1" dirty="0"/>
              <a:t>TARGET SKILLS - </a:t>
            </a:r>
          </a:p>
          <a:p>
            <a:r>
              <a:rPr lang="en-AU" sz="2000" dirty="0"/>
              <a:t>empathy, coaching, </a:t>
            </a:r>
            <a:r>
              <a:rPr lang="en-US" sz="2000" dirty="0"/>
              <a:t>leading, </a:t>
            </a:r>
            <a:r>
              <a:rPr lang="en-AU" sz="2000" dirty="0"/>
              <a:t>listening and self-regulation</a:t>
            </a:r>
          </a:p>
        </p:txBody>
      </p:sp>
    </p:spTree>
    <p:extLst>
      <p:ext uri="{BB962C8B-B14F-4D97-AF65-F5344CB8AC3E}">
        <p14:creationId xmlns:p14="http://schemas.microsoft.com/office/powerpoint/2010/main" val="2017330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CA97B-5EE1-4C64-857B-E95E80831B6F}"/>
              </a:ext>
            </a:extLst>
          </p:cNvPr>
          <p:cNvPicPr>
            <a:picLocks noChangeAspect="1"/>
          </p:cNvPicPr>
          <p:nvPr/>
        </p:nvPicPr>
        <p:blipFill rotWithShape="1">
          <a:blip r:embed="rId3"/>
          <a:srcRect l="21481" t="19305" r="23236" b="6599"/>
          <a:stretch/>
        </p:blipFill>
        <p:spPr>
          <a:xfrm>
            <a:off x="304800" y="1905000"/>
            <a:ext cx="5791200" cy="3656336"/>
          </a:xfrm>
          <a:prstGeom prst="rect">
            <a:avLst/>
          </a:prstGeom>
          <a:ln>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92E63F6-9722-4028-9987-318BD017E7C9}"/>
              </a:ext>
            </a:extLst>
          </p:cNvPr>
          <p:cNvSpPr/>
          <p:nvPr/>
        </p:nvSpPr>
        <p:spPr>
          <a:xfrm>
            <a:off x="141531" y="6504801"/>
            <a:ext cx="11961187" cy="276999"/>
          </a:xfrm>
          <a:prstGeom prst="rect">
            <a:avLst/>
          </a:prstGeom>
        </p:spPr>
        <p:txBody>
          <a:bodyPr wrap="square">
            <a:spAutoFit/>
          </a:bodyPr>
          <a:lstStyle/>
          <a:p>
            <a:r>
              <a:rPr lang="en-AU" sz="1200" dirty="0">
                <a:solidFill>
                  <a:schemeClr val="tx1"/>
                </a:solidFill>
              </a:rPr>
              <a:t>http://essentialsguides.sfinstructionalresources.wikispaces.net/file/view/EmotionBingoGame.pdf</a:t>
            </a:r>
          </a:p>
        </p:txBody>
      </p:sp>
      <p:sp>
        <p:nvSpPr>
          <p:cNvPr id="3" name="Rectangle 2">
            <a:extLst>
              <a:ext uri="{FF2B5EF4-FFF2-40B4-BE49-F238E27FC236}">
                <a16:creationId xmlns:a16="http://schemas.microsoft.com/office/drawing/2014/main" id="{8B8A9613-43B9-41D6-BD8C-27CAC0B82CFE}"/>
              </a:ext>
            </a:extLst>
          </p:cNvPr>
          <p:cNvSpPr/>
          <p:nvPr/>
        </p:nvSpPr>
        <p:spPr>
          <a:xfrm>
            <a:off x="141531" y="6276201"/>
            <a:ext cx="7704856" cy="276999"/>
          </a:xfrm>
          <a:prstGeom prst="rect">
            <a:avLst/>
          </a:prstGeom>
        </p:spPr>
        <p:txBody>
          <a:bodyPr wrap="square">
            <a:spAutoFit/>
          </a:bodyPr>
          <a:lstStyle/>
          <a:p>
            <a:r>
              <a:rPr lang="en-AU" sz="1200" dirty="0">
                <a:solidFill>
                  <a:schemeClr val="tx1"/>
                </a:solidFill>
              </a:rPr>
              <a:t>http://www.momentsaday.com/empathy-game/</a:t>
            </a:r>
          </a:p>
        </p:txBody>
      </p:sp>
      <p:sp>
        <p:nvSpPr>
          <p:cNvPr id="4" name="Rectangle 3">
            <a:extLst>
              <a:ext uri="{FF2B5EF4-FFF2-40B4-BE49-F238E27FC236}">
                <a16:creationId xmlns:a16="http://schemas.microsoft.com/office/drawing/2014/main" id="{7FCEFDBB-2142-40B9-B903-6215B41E7449}"/>
              </a:ext>
            </a:extLst>
          </p:cNvPr>
          <p:cNvSpPr/>
          <p:nvPr/>
        </p:nvSpPr>
        <p:spPr>
          <a:xfrm>
            <a:off x="146847" y="6053876"/>
            <a:ext cx="4572000" cy="276999"/>
          </a:xfrm>
          <a:prstGeom prst="rect">
            <a:avLst/>
          </a:prstGeom>
        </p:spPr>
        <p:txBody>
          <a:bodyPr>
            <a:spAutoFit/>
          </a:bodyPr>
          <a:lstStyle/>
          <a:p>
            <a:r>
              <a:rPr lang="en-AU" sz="1200" dirty="0"/>
              <a:t>https://safe4kids.com.au/product/feelings-bingo/</a:t>
            </a:r>
          </a:p>
        </p:txBody>
      </p:sp>
      <p:sp>
        <p:nvSpPr>
          <p:cNvPr id="8" name="Rectangle 7">
            <a:extLst>
              <a:ext uri="{FF2B5EF4-FFF2-40B4-BE49-F238E27FC236}">
                <a16:creationId xmlns:a16="http://schemas.microsoft.com/office/drawing/2014/main" id="{24FECCF3-CAFF-4E70-BF7F-43238959751B}"/>
              </a:ext>
            </a:extLst>
          </p:cNvPr>
          <p:cNvSpPr/>
          <p:nvPr/>
        </p:nvSpPr>
        <p:spPr>
          <a:xfrm>
            <a:off x="141531" y="5815378"/>
            <a:ext cx="6802679" cy="276999"/>
          </a:xfrm>
          <a:prstGeom prst="rect">
            <a:avLst/>
          </a:prstGeom>
        </p:spPr>
        <p:txBody>
          <a:bodyPr wrap="square">
            <a:spAutoFit/>
          </a:bodyPr>
          <a:lstStyle/>
          <a:p>
            <a:r>
              <a:rPr lang="en-AU" sz="1200" dirty="0"/>
              <a:t>https://www.teacherspayteachers.com/Browse/Search:emotions%20bingo</a:t>
            </a:r>
          </a:p>
        </p:txBody>
      </p:sp>
      <p:pic>
        <p:nvPicPr>
          <p:cNvPr id="16" name="Picture 15" descr="A group of people posing for a photo&#10;&#10;Description automatically generated">
            <a:extLst>
              <a:ext uri="{FF2B5EF4-FFF2-40B4-BE49-F238E27FC236}">
                <a16:creationId xmlns:a16="http://schemas.microsoft.com/office/drawing/2014/main" id="{09196F3A-21EB-4031-95F3-8F0DEFD59EF3}"/>
              </a:ext>
            </a:extLst>
          </p:cNvPr>
          <p:cNvPicPr>
            <a:picLocks noChangeAspect="1"/>
          </p:cNvPicPr>
          <p:nvPr/>
        </p:nvPicPr>
        <p:blipFill rotWithShape="1">
          <a:blip r:embed="rId4">
            <a:extLst>
              <a:ext uri="{28A0092B-C50C-407E-A947-70E740481C1C}">
                <a14:useLocalDpi xmlns:a14="http://schemas.microsoft.com/office/drawing/2010/main" val="0"/>
              </a:ext>
            </a:extLst>
          </a:blip>
          <a:srcRect l="6825" r="6825" b="1112"/>
          <a:stretch/>
        </p:blipFill>
        <p:spPr>
          <a:xfrm>
            <a:off x="4907020" y="2715399"/>
            <a:ext cx="3779780" cy="358908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4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31122-C645-4D27-ACB9-30B0323BE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651"/>
          <a:stretch/>
        </p:blipFill>
        <p:spPr>
          <a:xfrm>
            <a:off x="457200" y="2590800"/>
            <a:ext cx="8153400" cy="3967584"/>
          </a:xfrm>
          <a:prstGeom prst="rect">
            <a:avLst/>
          </a:prstGeom>
          <a:ln w="19050">
            <a:solidFill>
              <a:schemeClr val="tx1"/>
            </a:solid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B5BAB2A-7CD5-4DBB-88A1-533BA6118F31}"/>
              </a:ext>
            </a:extLst>
          </p:cNvPr>
          <p:cNvSpPr/>
          <p:nvPr/>
        </p:nvSpPr>
        <p:spPr>
          <a:xfrm>
            <a:off x="304800" y="1676400"/>
            <a:ext cx="8305800" cy="769441"/>
          </a:xfrm>
          <a:prstGeom prst="rect">
            <a:avLst/>
          </a:prstGeom>
        </p:spPr>
        <p:txBody>
          <a:bodyPr wrap="square">
            <a:spAutoFit/>
          </a:bodyPr>
          <a:lstStyle/>
          <a:p>
            <a:r>
              <a:rPr lang="en-AU" sz="2400" b="1" dirty="0"/>
              <a:t>Guided interactions; </a:t>
            </a:r>
            <a:r>
              <a:rPr lang="en-AU" sz="2400" i="1" dirty="0"/>
              <a:t>origami paper cup challenge</a:t>
            </a:r>
            <a:endParaRPr lang="en-AU" sz="2400" dirty="0"/>
          </a:p>
          <a:p>
            <a:r>
              <a:rPr lang="en-AU" sz="2000" b="1" dirty="0"/>
              <a:t>TARGET SKILLS - </a:t>
            </a:r>
            <a:r>
              <a:rPr lang="en-AU" sz="2000" dirty="0"/>
              <a:t>teamwork, empathy, listening and learning</a:t>
            </a:r>
          </a:p>
        </p:txBody>
      </p:sp>
    </p:spTree>
    <p:extLst>
      <p:ext uri="{BB962C8B-B14F-4D97-AF65-F5344CB8AC3E}">
        <p14:creationId xmlns:p14="http://schemas.microsoft.com/office/powerpoint/2010/main" val="122372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per Background clipart - Cleaning, Paper, Company, transparent ...">
            <a:extLst>
              <a:ext uri="{FF2B5EF4-FFF2-40B4-BE49-F238E27FC236}">
                <a16:creationId xmlns:a16="http://schemas.microsoft.com/office/drawing/2014/main" id="{0F0551A6-8077-4BC1-9C66-E2493714A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0"/>
            <a:ext cx="5257800" cy="27673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BEEBAB-7C63-4E75-9E2F-4683AC3466FC}"/>
              </a:ext>
            </a:extLst>
          </p:cNvPr>
          <p:cNvSpPr/>
          <p:nvPr/>
        </p:nvSpPr>
        <p:spPr>
          <a:xfrm>
            <a:off x="6532536" y="6043966"/>
            <a:ext cx="2287614" cy="523220"/>
          </a:xfrm>
          <a:prstGeom prst="rect">
            <a:avLst/>
          </a:prstGeom>
        </p:spPr>
        <p:txBody>
          <a:bodyPr wrap="none">
            <a:spAutoFit/>
          </a:bodyPr>
          <a:lstStyle/>
          <a:p>
            <a:r>
              <a:rPr lang="en-AU" sz="2800" b="1" dirty="0"/>
              <a:t>Housekeeping</a:t>
            </a:r>
          </a:p>
        </p:txBody>
      </p:sp>
      <p:sp>
        <p:nvSpPr>
          <p:cNvPr id="5" name="TextBox 4">
            <a:extLst>
              <a:ext uri="{FF2B5EF4-FFF2-40B4-BE49-F238E27FC236}">
                <a16:creationId xmlns:a16="http://schemas.microsoft.com/office/drawing/2014/main" id="{A5A29211-9691-4F3E-B110-67B3B37BBC62}"/>
              </a:ext>
            </a:extLst>
          </p:cNvPr>
          <p:cNvSpPr txBox="1"/>
          <p:nvPr/>
        </p:nvSpPr>
        <p:spPr>
          <a:xfrm>
            <a:off x="323850" y="1905000"/>
            <a:ext cx="8496300" cy="815608"/>
          </a:xfrm>
          <a:prstGeom prst="rect">
            <a:avLst/>
          </a:prstGeom>
          <a:noFill/>
        </p:spPr>
        <p:txBody>
          <a:bodyPr wrap="square">
            <a:spAutoFit/>
          </a:bodyPr>
          <a:lstStyle/>
          <a:p>
            <a:r>
              <a:rPr lang="en-AU" sz="1800" b="1" kern="1200" dirty="0">
                <a:solidFill>
                  <a:schemeClr val="tx1"/>
                </a:solidFill>
                <a:effectLst/>
                <a:latin typeface="+mn-lt"/>
                <a:ea typeface="+mn-ea"/>
                <a:cs typeface="+mn-cs"/>
              </a:rPr>
              <a:t>All the PowerPoints and notes from today are available from </a:t>
            </a:r>
            <a:r>
              <a:rPr lang="en-AU" b="1" dirty="0">
                <a:hlinkClick r:id="rId4"/>
              </a:rPr>
              <a:t>www.whatsthebuzz.net.au</a:t>
            </a:r>
            <a:endParaRPr lang="en-AU" b="1" dirty="0"/>
          </a:p>
          <a:p>
            <a:endParaRPr lang="en-AU" sz="1100" b="1" kern="1200" dirty="0">
              <a:solidFill>
                <a:schemeClr val="tx1"/>
              </a:solidFill>
              <a:effectLst/>
              <a:latin typeface="+mn-lt"/>
              <a:ea typeface="+mn-ea"/>
              <a:cs typeface="+mn-cs"/>
            </a:endParaRPr>
          </a:p>
          <a:p>
            <a:r>
              <a:rPr lang="en-AU" b="1" dirty="0"/>
              <a:t>To find them go to ‘Free Downloads’</a:t>
            </a:r>
            <a:r>
              <a:rPr lang="en-AU" sz="1800" b="1" kern="1200" dirty="0">
                <a:solidFill>
                  <a:schemeClr val="tx1"/>
                </a:solidFill>
                <a:effectLst/>
                <a:latin typeface="+mn-lt"/>
                <a:ea typeface="+mn-ea"/>
                <a:cs typeface="+mn-cs"/>
              </a:rPr>
              <a:t> </a:t>
            </a:r>
            <a:endParaRPr lang="en-AU" dirty="0"/>
          </a:p>
        </p:txBody>
      </p:sp>
    </p:spTree>
    <p:extLst>
      <p:ext uri="{BB962C8B-B14F-4D97-AF65-F5344CB8AC3E}">
        <p14:creationId xmlns:p14="http://schemas.microsoft.com/office/powerpoint/2010/main" val="3157989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computer, many&#10;&#10;Description automatically generated">
            <a:extLst>
              <a:ext uri="{FF2B5EF4-FFF2-40B4-BE49-F238E27FC236}">
                <a16:creationId xmlns:a16="http://schemas.microsoft.com/office/drawing/2014/main" id="{97D8D588-BFB4-460C-BEB7-9C79E895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 y="1462206"/>
            <a:ext cx="2257866" cy="22578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A close up of a sign&#10;&#10;Description automatically generated">
            <a:extLst>
              <a:ext uri="{FF2B5EF4-FFF2-40B4-BE49-F238E27FC236}">
                <a16:creationId xmlns:a16="http://schemas.microsoft.com/office/drawing/2014/main" id="{FA7AF264-2710-4695-B86E-54E63C432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51" y="5247670"/>
            <a:ext cx="2479211" cy="15701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id="{B57B9118-3FD8-4376-953D-73EA33E75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2702">
            <a:off x="5505644" y="2843768"/>
            <a:ext cx="3444175" cy="13719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Picture 17" descr="A picture containing food&#10;&#10;Description automatically generated">
            <a:extLst>
              <a:ext uri="{FF2B5EF4-FFF2-40B4-BE49-F238E27FC236}">
                <a16:creationId xmlns:a16="http://schemas.microsoft.com/office/drawing/2014/main" id="{7C992624-E51D-451F-A082-9AFB3ACF99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6183">
            <a:off x="-225791" y="3770486"/>
            <a:ext cx="2000937" cy="12758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 name="Picture 19" descr="A close up of a sign&#10;&#10;Description automatically generated">
            <a:extLst>
              <a:ext uri="{FF2B5EF4-FFF2-40B4-BE49-F238E27FC236}">
                <a16:creationId xmlns:a16="http://schemas.microsoft.com/office/drawing/2014/main" id="{C1279F24-377B-41A2-A308-6638851146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7641">
            <a:off x="5237624" y="1455924"/>
            <a:ext cx="3980219" cy="12151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Picture 2" descr="https://images-na.ssl-images-amazon.com/images/I/51thhgagGeL._SX355_.jpg">
            <a:extLst>
              <a:ext uri="{FF2B5EF4-FFF2-40B4-BE49-F238E27FC236}">
                <a16:creationId xmlns:a16="http://schemas.microsoft.com/office/drawing/2014/main" id="{DB8FD019-8609-4BCA-B3C5-4FB5DFAA62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43153">
            <a:off x="2392958" y="1344603"/>
            <a:ext cx="2849607" cy="18839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lose up of a map&#10;&#10;Description automatically generated">
            <a:extLst>
              <a:ext uri="{FF2B5EF4-FFF2-40B4-BE49-F238E27FC236}">
                <a16:creationId xmlns:a16="http://schemas.microsoft.com/office/drawing/2014/main" id="{0063ED9B-8730-4D46-AEA1-CEA062258D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5747" y="3613490"/>
            <a:ext cx="2257866" cy="15052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250E75BC-9841-4344-BC62-322EE9AA80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51262">
            <a:off x="6721776" y="4784188"/>
            <a:ext cx="2424946" cy="21024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descr="A screenshot of a computer&#10;&#10;Description automatically generated">
            <a:extLst>
              <a:ext uri="{FF2B5EF4-FFF2-40B4-BE49-F238E27FC236}">
                <a16:creationId xmlns:a16="http://schemas.microsoft.com/office/drawing/2014/main" id="{C7B0CE2B-7684-4BA5-99B7-759CEAAEBA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12743">
            <a:off x="3464398" y="5098303"/>
            <a:ext cx="2998733" cy="18688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descr="See the source image">
            <a:extLst>
              <a:ext uri="{FF2B5EF4-FFF2-40B4-BE49-F238E27FC236}">
                <a16:creationId xmlns:a16="http://schemas.microsoft.com/office/drawing/2014/main" id="{A75013AC-0EF7-462A-BE10-28E52EC3472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285" t="2221" r="17763" b="7778"/>
          <a:stretch/>
        </p:blipFill>
        <p:spPr bwMode="auto">
          <a:xfrm rot="888461">
            <a:off x="2068981" y="3496180"/>
            <a:ext cx="1523815" cy="2327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2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4018D5-4D9F-48C9-B047-896356BB4B7F}"/>
              </a:ext>
            </a:extLst>
          </p:cNvPr>
          <p:cNvPicPr>
            <a:picLocks noChangeAspect="1"/>
          </p:cNvPicPr>
          <p:nvPr/>
        </p:nvPicPr>
        <p:blipFill rotWithShape="1">
          <a:blip r:embed="rId3"/>
          <a:srcRect l="6666" t="14427" r="50000" b="7016"/>
          <a:stretch/>
        </p:blipFill>
        <p:spPr>
          <a:xfrm>
            <a:off x="453949" y="2209800"/>
            <a:ext cx="4098122" cy="4176933"/>
          </a:xfrm>
          <a:prstGeom prst="rect">
            <a:avLst/>
          </a:prstGeom>
        </p:spPr>
      </p:pic>
      <p:sp>
        <p:nvSpPr>
          <p:cNvPr id="7" name="TextBox 6">
            <a:extLst>
              <a:ext uri="{FF2B5EF4-FFF2-40B4-BE49-F238E27FC236}">
                <a16:creationId xmlns:a16="http://schemas.microsoft.com/office/drawing/2014/main" id="{EBF76EB0-273E-4D92-BD0E-842943ABCA9C}"/>
              </a:ext>
            </a:extLst>
          </p:cNvPr>
          <p:cNvSpPr txBox="1"/>
          <p:nvPr/>
        </p:nvSpPr>
        <p:spPr>
          <a:xfrm>
            <a:off x="4876800" y="2036108"/>
            <a:ext cx="4098122" cy="4678204"/>
          </a:xfrm>
          <a:prstGeom prst="rect">
            <a:avLst/>
          </a:prstGeom>
          <a:noFill/>
        </p:spPr>
        <p:txBody>
          <a:bodyPr wrap="square">
            <a:spAutoFit/>
          </a:bodyPr>
          <a:lstStyle/>
          <a:p>
            <a:r>
              <a:rPr lang="en-US" sz="2000" b="0" i="1" dirty="0">
                <a:solidFill>
                  <a:srgbClr val="000000"/>
                </a:solidFill>
                <a:effectLst/>
                <a:latin typeface="Arial" panose="020B0604020202020204" pitchFamily="34" charset="0"/>
              </a:rPr>
              <a:t>“As a principal of middle school, I highly recommend this. There are many cards and plentiful options. </a:t>
            </a:r>
          </a:p>
          <a:p>
            <a:endParaRPr lang="en-US" sz="2000" i="1" dirty="0">
              <a:solidFill>
                <a:srgbClr val="000000"/>
              </a:solidFill>
              <a:latin typeface="Arial" panose="020B0604020202020204" pitchFamily="34" charset="0"/>
            </a:endParaRPr>
          </a:p>
          <a:p>
            <a:r>
              <a:rPr lang="en-US" sz="2000" b="0" i="1" dirty="0">
                <a:solidFill>
                  <a:srgbClr val="000000"/>
                </a:solidFill>
                <a:effectLst/>
                <a:latin typeface="Arial" panose="020B0604020202020204" pitchFamily="34" charset="0"/>
              </a:rPr>
              <a:t>I use the game for kids as well as for teachers. It is suitable for teachers as a tool to gain a better understanding of the emotional experiences of the kids. </a:t>
            </a:r>
          </a:p>
          <a:p>
            <a:endParaRPr lang="en-US" sz="2000" i="1" dirty="0">
              <a:solidFill>
                <a:srgbClr val="000000"/>
              </a:solidFill>
              <a:latin typeface="Arial" panose="020B0604020202020204" pitchFamily="34" charset="0"/>
            </a:endParaRPr>
          </a:p>
          <a:p>
            <a:r>
              <a:rPr lang="en-US" sz="2000" b="0" i="1" dirty="0">
                <a:solidFill>
                  <a:srgbClr val="000000"/>
                </a:solidFill>
                <a:effectLst/>
                <a:latin typeface="Arial" panose="020B0604020202020204" pitchFamily="34" charset="0"/>
              </a:rPr>
              <a:t>We use it as a platform in group work to enable children to express their feelings</a:t>
            </a:r>
            <a:r>
              <a:rPr lang="en-US" sz="2000" i="1" dirty="0">
                <a:solidFill>
                  <a:srgbClr val="000000"/>
                </a:solidFill>
                <a:latin typeface="Arial" panose="020B0604020202020204" pitchFamily="34" charset="0"/>
              </a:rPr>
              <a:t> </a:t>
            </a:r>
            <a:r>
              <a:rPr lang="en-US" sz="2000" b="0" i="1" dirty="0">
                <a:solidFill>
                  <a:srgbClr val="000000"/>
                </a:solidFill>
                <a:effectLst/>
                <a:latin typeface="Arial" panose="020B0604020202020204" pitchFamily="34" charset="0"/>
              </a:rPr>
              <a:t>and share their experiences.”</a:t>
            </a:r>
          </a:p>
          <a:p>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036695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92" r="13341"/>
          <a:stretch/>
        </p:blipFill>
        <p:spPr>
          <a:xfrm>
            <a:off x="381000" y="1897629"/>
            <a:ext cx="2838688" cy="385332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A3A1F82-53A5-4FE4-BFE6-02A47EADC3CB}"/>
              </a:ext>
            </a:extLst>
          </p:cNvPr>
          <p:cNvSpPr/>
          <p:nvPr/>
        </p:nvSpPr>
        <p:spPr>
          <a:xfrm>
            <a:off x="381000" y="5972794"/>
            <a:ext cx="6794573" cy="784830"/>
          </a:xfrm>
          <a:prstGeom prst="rect">
            <a:avLst/>
          </a:prstGeom>
        </p:spPr>
        <p:txBody>
          <a:bodyPr wrap="square">
            <a:spAutoFit/>
          </a:bodyPr>
          <a:lstStyle/>
          <a:p>
            <a:r>
              <a:rPr lang="en-AU" sz="1500" dirty="0">
                <a:latin typeface="+mj-lt"/>
              </a:rPr>
              <a:t>Kaufman G and Flanagan M. 2015. </a:t>
            </a:r>
          </a:p>
          <a:p>
            <a:r>
              <a:rPr lang="en-AU" sz="1500" dirty="0">
                <a:latin typeface="+mj-lt"/>
              </a:rPr>
              <a:t>A psychologically “embedded" approach to designing games for prosocial causes.</a:t>
            </a:r>
          </a:p>
          <a:p>
            <a:r>
              <a:rPr lang="en-AU" sz="1500" i="1" dirty="0">
                <a:latin typeface="+mj-lt"/>
              </a:rPr>
              <a:t>Cyberpsychology: Journal of Psychosocial Research on Cyberspace,</a:t>
            </a:r>
            <a:r>
              <a:rPr lang="en-AU" sz="1500" dirty="0">
                <a:latin typeface="+mj-lt"/>
              </a:rPr>
              <a:t> </a:t>
            </a:r>
            <a:r>
              <a:rPr lang="en-AU" sz="1500" i="1" dirty="0">
                <a:latin typeface="+mj-lt"/>
              </a:rPr>
              <a:t>9</a:t>
            </a:r>
            <a:r>
              <a:rPr lang="en-AU" sz="1500" dirty="0">
                <a:latin typeface="+mj-lt"/>
              </a:rPr>
              <a:t>(3), article 1.</a:t>
            </a:r>
          </a:p>
        </p:txBody>
      </p:sp>
      <p:sp>
        <p:nvSpPr>
          <p:cNvPr id="6" name="Rectangle 5">
            <a:extLst>
              <a:ext uri="{FF2B5EF4-FFF2-40B4-BE49-F238E27FC236}">
                <a16:creationId xmlns:a16="http://schemas.microsoft.com/office/drawing/2014/main" id="{FC1F8B40-3517-4A9E-B2ED-62F189807C26}"/>
              </a:ext>
            </a:extLst>
          </p:cNvPr>
          <p:cNvSpPr/>
          <p:nvPr/>
        </p:nvSpPr>
        <p:spPr>
          <a:xfrm>
            <a:off x="3481807" y="5607957"/>
            <a:ext cx="4953773" cy="253916"/>
          </a:xfrm>
          <a:prstGeom prst="rect">
            <a:avLst/>
          </a:prstGeom>
        </p:spPr>
        <p:txBody>
          <a:bodyPr wrap="square">
            <a:spAutoFit/>
          </a:bodyPr>
          <a:lstStyle/>
          <a:p>
            <a:r>
              <a:rPr lang="en-AU" sz="1050" dirty="0"/>
              <a:t>https://www.youtube.com/watch?v=15UnBq0QKjo</a:t>
            </a:r>
          </a:p>
        </p:txBody>
      </p:sp>
      <p:sp>
        <p:nvSpPr>
          <p:cNvPr id="8" name="Rectangle 7">
            <a:extLst>
              <a:ext uri="{FF2B5EF4-FFF2-40B4-BE49-F238E27FC236}">
                <a16:creationId xmlns:a16="http://schemas.microsoft.com/office/drawing/2014/main" id="{2EB8B93E-3F39-4EEB-884A-506468D615FF}"/>
              </a:ext>
            </a:extLst>
          </p:cNvPr>
          <p:cNvSpPr/>
          <p:nvPr/>
        </p:nvSpPr>
        <p:spPr>
          <a:xfrm>
            <a:off x="3453232" y="1897629"/>
            <a:ext cx="8305800" cy="1200329"/>
          </a:xfrm>
          <a:prstGeom prst="rect">
            <a:avLst/>
          </a:prstGeom>
        </p:spPr>
        <p:txBody>
          <a:bodyPr wrap="square">
            <a:spAutoFit/>
          </a:bodyPr>
          <a:lstStyle/>
          <a:p>
            <a:r>
              <a:rPr lang="en-AU" sz="2400" b="1" dirty="0"/>
              <a:t>Guided interactions; </a:t>
            </a:r>
            <a:r>
              <a:rPr lang="en-AU" sz="2000" i="1" dirty="0"/>
              <a:t>awkward moment</a:t>
            </a:r>
          </a:p>
          <a:p>
            <a:endParaRPr lang="en-AU" sz="1000" dirty="0"/>
          </a:p>
          <a:p>
            <a:r>
              <a:rPr lang="en-AU" sz="2000" b="1" dirty="0"/>
              <a:t>TARGET SKILLS - </a:t>
            </a:r>
          </a:p>
          <a:p>
            <a:r>
              <a:rPr lang="en-AU" dirty="0"/>
              <a:t>teamwork and empathy, as well as </a:t>
            </a:r>
            <a:r>
              <a:rPr lang="en-US" dirty="0"/>
              <a:t>persuasive skills!</a:t>
            </a:r>
            <a:endParaRPr lang="en-AU" dirty="0"/>
          </a:p>
        </p:txBody>
      </p:sp>
    </p:spTree>
    <p:extLst>
      <p:ext uri="{BB962C8B-B14F-4D97-AF65-F5344CB8AC3E}">
        <p14:creationId xmlns:p14="http://schemas.microsoft.com/office/powerpoint/2010/main" val="3061794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F1F4AA09-B950-4843-8DEA-D96A0ADA6F39}"/>
              </a:ext>
            </a:extLst>
          </p:cNvPr>
          <p:cNvSpPr>
            <a:spLocks noChangeArrowheads="1"/>
          </p:cNvSpPr>
          <p:nvPr/>
        </p:nvSpPr>
        <p:spPr bwMode="auto">
          <a:xfrm>
            <a:off x="2529097" y="406912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D67F00"/>
                </a:solidFill>
                <a:latin typeface="+mn-lt"/>
              </a:rPr>
              <a:t>Journey </a:t>
            </a:r>
            <a:r>
              <a:rPr lang="en-US" altLang="en-US" i="1" dirty="0">
                <a:solidFill>
                  <a:srgbClr val="D67F00"/>
                </a:solidFill>
                <a:latin typeface="+mn-lt"/>
              </a:rPr>
              <a:t>(middle school age)</a:t>
            </a:r>
            <a:r>
              <a:rPr lang="en-US" altLang="en-US" dirty="0">
                <a:solidFill>
                  <a:srgbClr val="D67F00"/>
                </a:solidFill>
                <a:latin typeface="+mn-lt"/>
              </a:rPr>
              <a:t> </a:t>
            </a:r>
            <a:endParaRPr kumimoji="0" lang="en-US" altLang="en-US" b="0" i="0" u="none" strike="noStrike" cap="none" normalizeH="0" baseline="0" dirty="0">
              <a:ln>
                <a:noFill/>
              </a:ln>
              <a:solidFill>
                <a:srgbClr val="D67F00"/>
              </a:solidFill>
              <a:effectLst/>
              <a:latin typeface="+mn-lt"/>
            </a:endParaRPr>
          </a:p>
        </p:txBody>
      </p:sp>
      <p:pic>
        <p:nvPicPr>
          <p:cNvPr id="1034" name="Picture 10">
            <a:hlinkClick r:id="rId3" tooltip="Journey"/>
            <a:extLst>
              <a:ext uri="{FF2B5EF4-FFF2-40B4-BE49-F238E27FC236}">
                <a16:creationId xmlns:a16="http://schemas.microsoft.com/office/drawing/2014/main" id="{DBCC85B6-ED1E-4039-B4A2-E2E76FB58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292" y="3745468"/>
            <a:ext cx="581303" cy="61160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77774A-667A-4039-AF73-F3642AAF6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291" y="2310174"/>
            <a:ext cx="581304" cy="53339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AutoShape 4" descr="Download from App Store">
            <a:hlinkClick r:id="rId6"/>
            <a:extLst>
              <a:ext uri="{FF2B5EF4-FFF2-40B4-BE49-F238E27FC236}">
                <a16:creationId xmlns:a16="http://schemas.microsoft.com/office/drawing/2014/main" id="{D2052A93-3C2F-4EFC-9D2D-F4F1F1EA4178}"/>
              </a:ext>
            </a:extLst>
          </p:cNvPr>
          <p:cNvSpPr>
            <a:spLocks noChangeAspect="1" noChangeArrowheads="1"/>
          </p:cNvSpPr>
          <p:nvPr/>
        </p:nvSpPr>
        <p:spPr bwMode="auto">
          <a:xfrm>
            <a:off x="2533" y="38296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Rectangle 11">
            <a:extLst>
              <a:ext uri="{FF2B5EF4-FFF2-40B4-BE49-F238E27FC236}">
                <a16:creationId xmlns:a16="http://schemas.microsoft.com/office/drawing/2014/main" id="{E2AB6DA9-65B2-4874-9A31-B5516F577F31}"/>
              </a:ext>
            </a:extLst>
          </p:cNvPr>
          <p:cNvSpPr/>
          <p:nvPr/>
        </p:nvSpPr>
        <p:spPr>
          <a:xfrm>
            <a:off x="2447249" y="2561051"/>
            <a:ext cx="6033383" cy="646331"/>
          </a:xfrm>
          <a:prstGeom prst="rect">
            <a:avLst/>
          </a:prstGeom>
        </p:spPr>
        <p:txBody>
          <a:bodyPr wrap="none">
            <a:spAutoFit/>
          </a:bodyPr>
          <a:lstStyle/>
          <a:p>
            <a:pPr eaLnBrk="0" fontAlgn="base" hangingPunct="0">
              <a:spcBef>
                <a:spcPct val="0"/>
              </a:spcBef>
              <a:spcAft>
                <a:spcPct val="0"/>
              </a:spcAft>
            </a:pPr>
            <a:r>
              <a:rPr lang="en-US" altLang="en-US" b="1" dirty="0">
                <a:solidFill>
                  <a:srgbClr val="D67F00"/>
                </a:solidFill>
              </a:rPr>
              <a:t>Who Am I? Race Awareness Game </a:t>
            </a:r>
            <a:r>
              <a:rPr lang="en-US" altLang="en-US" i="1" dirty="0">
                <a:solidFill>
                  <a:srgbClr val="D67F00"/>
                </a:solidFill>
              </a:rPr>
              <a:t>(upper primary school age)</a:t>
            </a:r>
            <a:endParaRPr lang="en-AU" dirty="0">
              <a:solidFill>
                <a:srgbClr val="D67F00"/>
              </a:solidFill>
            </a:endParaRPr>
          </a:p>
          <a:p>
            <a:pPr lvl="0" eaLnBrk="0" fontAlgn="base" hangingPunct="0">
              <a:spcBef>
                <a:spcPct val="0"/>
              </a:spcBef>
              <a:spcAft>
                <a:spcPct val="0"/>
              </a:spcAft>
            </a:pPr>
            <a:endParaRPr lang="en-US" altLang="en-US" b="1" dirty="0"/>
          </a:p>
        </p:txBody>
      </p:sp>
      <p:sp>
        <p:nvSpPr>
          <p:cNvPr id="16" name="Rectangle 15">
            <a:extLst>
              <a:ext uri="{FF2B5EF4-FFF2-40B4-BE49-F238E27FC236}">
                <a16:creationId xmlns:a16="http://schemas.microsoft.com/office/drawing/2014/main" id="{147D3E5A-A67E-4B96-86C0-B836DB587A11}"/>
              </a:ext>
            </a:extLst>
          </p:cNvPr>
          <p:cNvSpPr/>
          <p:nvPr/>
        </p:nvSpPr>
        <p:spPr>
          <a:xfrm>
            <a:off x="2447249" y="1634218"/>
            <a:ext cx="6450460" cy="646331"/>
          </a:xfrm>
          <a:prstGeom prst="rect">
            <a:avLst/>
          </a:prstGeom>
        </p:spPr>
        <p:txBody>
          <a:bodyPr wrap="square">
            <a:spAutoFit/>
          </a:bodyPr>
          <a:lstStyle/>
          <a:p>
            <a:r>
              <a:rPr lang="en-AU" b="1" dirty="0">
                <a:solidFill>
                  <a:srgbClr val="FF0000"/>
                </a:solidFill>
                <a:latin typeface="+mj-lt"/>
              </a:rPr>
              <a:t>Middle School Confidential 1: Be Confident in Who You Are</a:t>
            </a:r>
          </a:p>
          <a:p>
            <a:r>
              <a:rPr lang="en-US" altLang="en-US" i="1" dirty="0">
                <a:solidFill>
                  <a:srgbClr val="FF0000"/>
                </a:solidFill>
              </a:rPr>
              <a:t>(upper primary school age)</a:t>
            </a:r>
            <a:endParaRPr lang="en-AU" dirty="0">
              <a:solidFill>
                <a:srgbClr val="FF0000"/>
              </a:solidFill>
              <a:latin typeface="+mj-lt"/>
            </a:endParaRPr>
          </a:p>
        </p:txBody>
      </p:sp>
      <p:pic>
        <p:nvPicPr>
          <p:cNvPr id="18" name="Picture 17" descr="A picture containing food&#10;&#10;Description automatically generated">
            <a:extLst>
              <a:ext uri="{FF2B5EF4-FFF2-40B4-BE49-F238E27FC236}">
                <a16:creationId xmlns:a16="http://schemas.microsoft.com/office/drawing/2014/main" id="{C5171D5A-FE99-4AD7-8703-B3C4321DB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212" y="1611868"/>
            <a:ext cx="586383" cy="586383"/>
          </a:xfrm>
          <a:prstGeom prst="rect">
            <a:avLst/>
          </a:prstGeom>
          <a:ln>
            <a:solidFill>
              <a:schemeClr val="tx1"/>
            </a:solid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51461C0B-D16F-4867-9F88-3BBFD24E0BBC}"/>
              </a:ext>
            </a:extLst>
          </p:cNvPr>
          <p:cNvSpPr/>
          <p:nvPr/>
        </p:nvSpPr>
        <p:spPr>
          <a:xfrm rot="5400000">
            <a:off x="-3858369" y="6264506"/>
            <a:ext cx="9819430" cy="646331"/>
          </a:xfrm>
          <a:prstGeom prst="rect">
            <a:avLst/>
          </a:prstGeom>
        </p:spPr>
        <p:txBody>
          <a:bodyPr wrap="square">
            <a:spAutoFit/>
          </a:bodyPr>
          <a:lstStyle/>
          <a:p>
            <a:r>
              <a:rPr lang="en-AU" sz="2000" b="1" dirty="0"/>
              <a:t>Guided interactions; </a:t>
            </a:r>
            <a:r>
              <a:rPr lang="en-AU" i="1" dirty="0"/>
              <a:t>empathy games/adolescents</a:t>
            </a:r>
            <a:endParaRPr lang="en-AU" sz="2000" dirty="0"/>
          </a:p>
          <a:p>
            <a:r>
              <a:rPr lang="en-AU" sz="1600" b="1" dirty="0"/>
              <a:t>TARGET SKILLS </a:t>
            </a:r>
            <a:r>
              <a:rPr lang="en-AU" sz="1400" b="1" dirty="0"/>
              <a:t>- </a:t>
            </a:r>
            <a:r>
              <a:rPr lang="en-AU" sz="1400" dirty="0"/>
              <a:t>empathy, negotiation, leadership and learning</a:t>
            </a:r>
          </a:p>
        </p:txBody>
      </p:sp>
      <p:pic>
        <p:nvPicPr>
          <p:cNvPr id="19" name="Picture 8">
            <a:extLst>
              <a:ext uri="{FF2B5EF4-FFF2-40B4-BE49-F238E27FC236}">
                <a16:creationId xmlns:a16="http://schemas.microsoft.com/office/drawing/2014/main" id="{DFD76376-3568-4782-BD97-5922CBBD0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0291" y="4512857"/>
            <a:ext cx="581304" cy="61160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59F2C20-7B04-48DE-B062-A2AA7E8CE596}"/>
              </a:ext>
            </a:extLst>
          </p:cNvPr>
          <p:cNvSpPr/>
          <p:nvPr/>
        </p:nvSpPr>
        <p:spPr>
          <a:xfrm>
            <a:off x="2457409" y="4812268"/>
            <a:ext cx="3289490" cy="369332"/>
          </a:xfrm>
          <a:prstGeom prst="rect">
            <a:avLst/>
          </a:prstGeom>
        </p:spPr>
        <p:txBody>
          <a:bodyPr wrap="none">
            <a:spAutoFit/>
          </a:bodyPr>
          <a:lstStyle/>
          <a:p>
            <a:pPr lvl="0" eaLnBrk="0" fontAlgn="base" hangingPunct="0">
              <a:spcBef>
                <a:spcPct val="0"/>
              </a:spcBef>
              <a:spcAft>
                <a:spcPct val="0"/>
              </a:spcAft>
            </a:pPr>
            <a:r>
              <a:rPr lang="en-US" altLang="en-US" b="1" dirty="0">
                <a:solidFill>
                  <a:srgbClr val="FF0000"/>
                </a:solidFill>
              </a:rPr>
              <a:t>Re-Mission 2 </a:t>
            </a:r>
            <a:r>
              <a:rPr lang="en-US" altLang="en-US" i="1" dirty="0">
                <a:solidFill>
                  <a:srgbClr val="FF0000"/>
                </a:solidFill>
              </a:rPr>
              <a:t>(middle school age)</a:t>
            </a:r>
            <a:endParaRPr lang="en-US" altLang="en-US" b="1" dirty="0">
              <a:solidFill>
                <a:srgbClr val="FF0000"/>
              </a:solidFill>
            </a:endParaRPr>
          </a:p>
        </p:txBody>
      </p:sp>
      <p:pic>
        <p:nvPicPr>
          <p:cNvPr id="22" name="Picture 10">
            <a:extLst>
              <a:ext uri="{FF2B5EF4-FFF2-40B4-BE49-F238E27FC236}">
                <a16:creationId xmlns:a16="http://schemas.microsoft.com/office/drawing/2014/main" id="{02EF694A-490E-44E3-8D72-656F33C6B2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0131" y="5268466"/>
            <a:ext cx="611604" cy="611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E792BA-144B-4D4E-978F-70437914A605}"/>
              </a:ext>
            </a:extLst>
          </p:cNvPr>
          <p:cNvSpPr/>
          <p:nvPr/>
        </p:nvSpPr>
        <p:spPr>
          <a:xfrm>
            <a:off x="2438400" y="5574268"/>
            <a:ext cx="2612703" cy="369332"/>
          </a:xfrm>
          <a:prstGeom prst="rect">
            <a:avLst/>
          </a:prstGeom>
        </p:spPr>
        <p:txBody>
          <a:bodyPr wrap="none">
            <a:spAutoFit/>
          </a:bodyPr>
          <a:lstStyle/>
          <a:p>
            <a:pPr lvl="0" eaLnBrk="0" fontAlgn="base" hangingPunct="0">
              <a:spcBef>
                <a:spcPct val="0"/>
              </a:spcBef>
              <a:spcAft>
                <a:spcPct val="0"/>
              </a:spcAft>
            </a:pPr>
            <a:r>
              <a:rPr lang="en-US" altLang="en-US" b="1" dirty="0"/>
              <a:t>Spent </a:t>
            </a:r>
            <a:r>
              <a:rPr lang="en-US" altLang="en-US" i="1" dirty="0"/>
              <a:t>(middle school age)</a:t>
            </a:r>
            <a:endParaRPr lang="en-US" altLang="en-US" b="1" dirty="0"/>
          </a:p>
        </p:txBody>
      </p:sp>
      <p:pic>
        <p:nvPicPr>
          <p:cNvPr id="1036" name="Picture 12">
            <a:extLst>
              <a:ext uri="{FF2B5EF4-FFF2-40B4-BE49-F238E27FC236}">
                <a16:creationId xmlns:a16="http://schemas.microsoft.com/office/drawing/2014/main" id="{0D25572F-DC71-49A8-B39E-1888D22644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0131" y="6001833"/>
            <a:ext cx="611604" cy="5810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9838F84-C269-4AC4-BC88-941FB237EC05}"/>
              </a:ext>
            </a:extLst>
          </p:cNvPr>
          <p:cNvSpPr/>
          <p:nvPr/>
        </p:nvSpPr>
        <p:spPr>
          <a:xfrm>
            <a:off x="2467569" y="6336268"/>
            <a:ext cx="3325526" cy="369332"/>
          </a:xfrm>
          <a:prstGeom prst="rect">
            <a:avLst/>
          </a:prstGeom>
        </p:spPr>
        <p:txBody>
          <a:bodyPr wrap="none">
            <a:spAutoFit/>
          </a:bodyPr>
          <a:lstStyle/>
          <a:p>
            <a:pPr lvl="0" eaLnBrk="0" fontAlgn="base" hangingPunct="0">
              <a:spcBef>
                <a:spcPct val="0"/>
              </a:spcBef>
              <a:spcAft>
                <a:spcPct val="0"/>
              </a:spcAft>
            </a:pPr>
            <a:r>
              <a:rPr lang="en-US" altLang="en-US" b="1" dirty="0">
                <a:solidFill>
                  <a:srgbClr val="FF0000"/>
                </a:solidFill>
                <a:latin typeface="+mj-lt"/>
              </a:rPr>
              <a:t>Darfur Is Dying </a:t>
            </a:r>
            <a:r>
              <a:rPr lang="en-US" altLang="en-US" i="1" dirty="0">
                <a:solidFill>
                  <a:srgbClr val="FF0000"/>
                </a:solidFill>
                <a:latin typeface="+mj-lt"/>
              </a:rPr>
              <a:t>(year 9, upwards)</a:t>
            </a:r>
          </a:p>
        </p:txBody>
      </p:sp>
      <p:pic>
        <p:nvPicPr>
          <p:cNvPr id="1025" name="Picture 1">
            <a:extLst>
              <a:ext uri="{FF2B5EF4-FFF2-40B4-BE49-F238E27FC236}">
                <a16:creationId xmlns:a16="http://schemas.microsoft.com/office/drawing/2014/main" id="{FF53B0A1-8E18-4270-A1CF-6BE094C211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0451" y="2981539"/>
            <a:ext cx="571144" cy="61160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8C4C57-C7CF-417D-B52F-62BEF347A983}"/>
              </a:ext>
            </a:extLst>
          </p:cNvPr>
          <p:cNvSpPr/>
          <p:nvPr/>
        </p:nvSpPr>
        <p:spPr>
          <a:xfrm>
            <a:off x="2438400" y="3301467"/>
            <a:ext cx="3754041" cy="369332"/>
          </a:xfrm>
          <a:prstGeom prst="rect">
            <a:avLst/>
          </a:prstGeom>
        </p:spPr>
        <p:txBody>
          <a:bodyPr wrap="none">
            <a:spAutoFit/>
          </a:bodyPr>
          <a:lstStyle/>
          <a:p>
            <a:pPr lvl="0" eaLnBrk="0" fontAlgn="base" hangingPunct="0">
              <a:spcBef>
                <a:spcPct val="0"/>
              </a:spcBef>
              <a:spcAft>
                <a:spcPct val="0"/>
              </a:spcAft>
            </a:pPr>
            <a:r>
              <a:rPr lang="en-US" altLang="en-US" b="1" dirty="0">
                <a:solidFill>
                  <a:srgbClr val="663300"/>
                </a:solidFill>
              </a:rPr>
              <a:t>3rd World Farmer </a:t>
            </a:r>
            <a:r>
              <a:rPr lang="en-US" altLang="en-US" i="1" dirty="0">
                <a:solidFill>
                  <a:srgbClr val="663300"/>
                </a:solidFill>
              </a:rPr>
              <a:t>(middle school age)</a:t>
            </a:r>
            <a:endParaRPr lang="en-US" altLang="en-US" b="1" dirty="0">
              <a:solidFill>
                <a:srgbClr val="663300"/>
              </a:solidFill>
            </a:endParaRPr>
          </a:p>
        </p:txBody>
      </p:sp>
    </p:spTree>
    <p:extLst>
      <p:ext uri="{BB962C8B-B14F-4D97-AF65-F5344CB8AC3E}">
        <p14:creationId xmlns:p14="http://schemas.microsoft.com/office/powerpoint/2010/main" val="17447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25"/>
                                        </p:tgtEl>
                                        <p:attrNameLst>
                                          <p:attrName>style.visibility</p:attrName>
                                        </p:attrNameLst>
                                      </p:cBhvr>
                                      <p:to>
                                        <p:strVal val="visible"/>
                                      </p:to>
                                    </p:set>
                                    <p:animEffect transition="in" filter="fade">
                                      <p:cBhvr>
                                        <p:cTn id="21" dur="500"/>
                                        <p:tgtEl>
                                          <p:spTgt spid="10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036"/>
                                        </p:tgtEl>
                                        <p:attrNameLst>
                                          <p:attrName>style.visibility</p:attrName>
                                        </p:attrNameLst>
                                      </p:cBhvr>
                                      <p:to>
                                        <p:strVal val="visible"/>
                                      </p:to>
                                    </p:set>
                                    <p:animEffect transition="in" filter="fade">
                                      <p:cBhvr>
                                        <p:cTn id="49" dur="500"/>
                                        <p:tgtEl>
                                          <p:spTgt spid="10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P spid="21" grpId="0"/>
      <p:bldP spid="24" grpId="0"/>
      <p:bldP spid="27"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74770-543B-4DE6-AB0C-06363AE1803B}"/>
              </a:ext>
            </a:extLst>
          </p:cNvPr>
          <p:cNvSpPr>
            <a:spLocks noChangeArrowheads="1"/>
          </p:cNvSpPr>
          <p:nvPr/>
        </p:nvSpPr>
        <p:spPr bwMode="auto">
          <a:xfrm>
            <a:off x="2286000" y="184046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lvl="0"/>
            <a:r>
              <a:rPr lang="en-US" altLang="en-US" b="1" dirty="0" err="1">
                <a:solidFill>
                  <a:srgbClr val="269996"/>
                </a:solidFill>
                <a:latin typeface="+mn-lt"/>
              </a:rPr>
              <a:t>Avokiddo</a:t>
            </a:r>
            <a:r>
              <a:rPr lang="en-US" altLang="en-US" b="1" dirty="0">
                <a:solidFill>
                  <a:srgbClr val="269996"/>
                </a:solidFill>
                <a:latin typeface="+mn-lt"/>
              </a:rPr>
              <a:t> Emotions </a:t>
            </a:r>
            <a:r>
              <a:rPr lang="en-US" altLang="en-US" i="1" dirty="0">
                <a:solidFill>
                  <a:srgbClr val="269996"/>
                </a:solidFill>
                <a:latin typeface="+mn-lt"/>
              </a:rPr>
              <a:t>(Kindy to year 1)</a:t>
            </a:r>
            <a:endParaRPr kumimoji="0" lang="en-US" altLang="en-US" b="0" i="1" u="none" strike="noStrike" cap="none" normalizeH="0" baseline="0" dirty="0">
              <a:ln>
                <a:noFill/>
              </a:ln>
              <a:solidFill>
                <a:srgbClr val="269996"/>
              </a:solidFill>
              <a:effectLst/>
              <a:latin typeface="+mn-lt"/>
            </a:endParaRPr>
          </a:p>
        </p:txBody>
      </p:sp>
      <p:pic>
        <p:nvPicPr>
          <p:cNvPr id="3" name="Picture 2">
            <a:hlinkClick r:id="rId3" tooltip="Avokiddo Emotions"/>
            <a:extLst>
              <a:ext uri="{FF2B5EF4-FFF2-40B4-BE49-F238E27FC236}">
                <a16:creationId xmlns:a16="http://schemas.microsoft.com/office/drawing/2014/main" id="{D28A8E74-7AA7-41B0-A56D-411B2BF3E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690" y="1676400"/>
            <a:ext cx="533399" cy="533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21E3BB-70C0-4F73-B138-228C1D065351}"/>
              </a:ext>
            </a:extLst>
          </p:cNvPr>
          <p:cNvSpPr>
            <a:spLocks noChangeArrowheads="1"/>
          </p:cNvSpPr>
          <p:nvPr/>
        </p:nvSpPr>
        <p:spPr bwMode="auto">
          <a:xfrm>
            <a:off x="2261491" y="481226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b="1" i="0" strike="noStrike" cap="none" normalizeH="0" baseline="0" dirty="0">
                <a:ln>
                  <a:noFill/>
                </a:ln>
                <a:effectLst/>
                <a:latin typeface="+mn-lt"/>
              </a:rPr>
              <a:t>  </a:t>
            </a:r>
            <a:r>
              <a:rPr lang="en-US" altLang="en-US" b="1" dirty="0">
                <a:solidFill>
                  <a:srgbClr val="27A09D"/>
                </a:solidFill>
                <a:latin typeface="+mn-lt"/>
              </a:rPr>
              <a:t>Zoo U </a:t>
            </a:r>
            <a:r>
              <a:rPr kumimoji="0" lang="en-US" altLang="en-US" b="0" i="1" u="none" strike="noStrike" cap="none" normalizeH="0" baseline="0" dirty="0">
                <a:ln>
                  <a:noFill/>
                </a:ln>
                <a:solidFill>
                  <a:srgbClr val="27A09D"/>
                </a:solidFill>
                <a:effectLst/>
                <a:latin typeface="+mn-lt"/>
              </a:rPr>
              <a:t>(middle </a:t>
            </a:r>
            <a:r>
              <a:rPr lang="en-US" altLang="en-US" i="1" dirty="0">
                <a:solidFill>
                  <a:srgbClr val="27A09D"/>
                </a:solidFill>
                <a:latin typeface="+mn-lt"/>
              </a:rPr>
              <a:t>primary school years)</a:t>
            </a:r>
            <a:endParaRPr kumimoji="0" lang="en-US" altLang="en-US" b="0" i="1" u="none" strike="noStrike" cap="none" normalizeH="0" baseline="0" dirty="0">
              <a:ln>
                <a:noFill/>
              </a:ln>
              <a:solidFill>
                <a:srgbClr val="27A09D"/>
              </a:solidFill>
              <a:effectLst/>
              <a:latin typeface="+mn-lt"/>
            </a:endParaRPr>
          </a:p>
        </p:txBody>
      </p:sp>
      <p:pic>
        <p:nvPicPr>
          <p:cNvPr id="5" name="Picture 4">
            <a:hlinkClick r:id="rId5" tooltip="Zoo U"/>
            <a:extLst>
              <a:ext uri="{FF2B5EF4-FFF2-40B4-BE49-F238E27FC236}">
                <a16:creationId xmlns:a16="http://schemas.microsoft.com/office/drawing/2014/main" id="{C041FB0B-0551-40B9-90B1-F96D157399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231" y="4571999"/>
            <a:ext cx="546705" cy="5334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My DPS App Poster Image">
            <a:extLst>
              <a:ext uri="{FF2B5EF4-FFF2-40B4-BE49-F238E27FC236}">
                <a16:creationId xmlns:a16="http://schemas.microsoft.com/office/drawing/2014/main" id="{57E55FD7-E506-4B87-BFA6-8683777FA6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0227" y="3060054"/>
            <a:ext cx="568709" cy="59754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A6995E9-87B6-473E-9317-1671B1A47191}"/>
              </a:ext>
            </a:extLst>
          </p:cNvPr>
          <p:cNvSpPr/>
          <p:nvPr/>
        </p:nvSpPr>
        <p:spPr>
          <a:xfrm>
            <a:off x="2181713" y="3364468"/>
            <a:ext cx="3074303" cy="369332"/>
          </a:xfrm>
          <a:prstGeom prst="rect">
            <a:avLst/>
          </a:prstGeom>
        </p:spPr>
        <p:txBody>
          <a:bodyPr wrap="none">
            <a:spAutoFit/>
          </a:bodyPr>
          <a:lstStyle/>
          <a:p>
            <a:pPr lvl="0" eaLnBrk="0" fontAlgn="base" hangingPunct="0">
              <a:spcBef>
                <a:spcPct val="0"/>
              </a:spcBef>
              <a:spcAft>
                <a:spcPct val="0"/>
              </a:spcAft>
            </a:pPr>
            <a:r>
              <a:rPr lang="en-US" altLang="en-US" b="1" dirty="0">
                <a:solidFill>
                  <a:srgbClr val="252593"/>
                </a:solidFill>
              </a:rPr>
              <a:t>My DPS </a:t>
            </a:r>
            <a:r>
              <a:rPr lang="en-US" altLang="en-US" i="1" dirty="0">
                <a:solidFill>
                  <a:srgbClr val="252593"/>
                </a:solidFill>
              </a:rPr>
              <a:t>(early primary school)</a:t>
            </a:r>
          </a:p>
        </p:txBody>
      </p:sp>
      <p:pic>
        <p:nvPicPr>
          <p:cNvPr id="2055" name="Picture 7" descr="Doki-Doki Universe Game Poster Image">
            <a:hlinkClick r:id="rId8"/>
            <a:extLst>
              <a:ext uri="{FF2B5EF4-FFF2-40B4-BE49-F238E27FC236}">
                <a16:creationId xmlns:a16="http://schemas.microsoft.com/office/drawing/2014/main" id="{F33973FE-21A1-4DB5-9F27-F4FE30BC9C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231" y="5337880"/>
            <a:ext cx="546704" cy="56870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2EE8024-92BA-448F-AE57-9FE03A0E4369}"/>
              </a:ext>
            </a:extLst>
          </p:cNvPr>
          <p:cNvSpPr/>
          <p:nvPr/>
        </p:nvSpPr>
        <p:spPr>
          <a:xfrm>
            <a:off x="2252833" y="5585936"/>
            <a:ext cx="5900567" cy="369332"/>
          </a:xfrm>
          <a:prstGeom prst="rect">
            <a:avLst/>
          </a:prstGeom>
        </p:spPr>
        <p:txBody>
          <a:bodyPr wrap="square">
            <a:spAutoFit/>
          </a:bodyPr>
          <a:lstStyle/>
          <a:p>
            <a:pPr lvl="0" eaLnBrk="0" fontAlgn="base" hangingPunct="0">
              <a:spcBef>
                <a:spcPct val="0"/>
              </a:spcBef>
              <a:spcAft>
                <a:spcPct val="0"/>
              </a:spcAft>
            </a:pPr>
            <a:r>
              <a:rPr lang="en-US" altLang="en-US" b="1" dirty="0">
                <a:solidFill>
                  <a:srgbClr val="FF0000"/>
                </a:solidFill>
              </a:rPr>
              <a:t>Doki-Doki Universe </a:t>
            </a:r>
            <a:r>
              <a:rPr lang="en-US" altLang="en-US" i="1" dirty="0">
                <a:solidFill>
                  <a:srgbClr val="FF0000"/>
                </a:solidFill>
              </a:rPr>
              <a:t>(middle primary and upwards)</a:t>
            </a:r>
            <a:r>
              <a:rPr lang="en-US" altLang="en-US" b="1" dirty="0">
                <a:solidFill>
                  <a:srgbClr val="FF0000"/>
                </a:solidFill>
              </a:rPr>
              <a:t> </a:t>
            </a:r>
          </a:p>
        </p:txBody>
      </p:sp>
      <p:pic>
        <p:nvPicPr>
          <p:cNvPr id="1026" name="Picture 2" descr="Cool School: Where Peace Rules Game Poster Image">
            <a:extLst>
              <a:ext uri="{FF2B5EF4-FFF2-40B4-BE49-F238E27FC236}">
                <a16:creationId xmlns:a16="http://schemas.microsoft.com/office/drawing/2014/main" id="{6BFAC0ED-1CC5-4656-8317-D088EA8200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3530" y="2362200"/>
            <a:ext cx="542102" cy="54999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DCB9144-1536-46D7-9107-F83BD9577A38}"/>
              </a:ext>
            </a:extLst>
          </p:cNvPr>
          <p:cNvSpPr/>
          <p:nvPr/>
        </p:nvSpPr>
        <p:spPr>
          <a:xfrm>
            <a:off x="2193769" y="2678668"/>
            <a:ext cx="5807231" cy="369332"/>
          </a:xfrm>
          <a:prstGeom prst="rect">
            <a:avLst/>
          </a:prstGeom>
        </p:spPr>
        <p:txBody>
          <a:bodyPr wrap="none">
            <a:spAutoFit/>
          </a:bodyPr>
          <a:lstStyle/>
          <a:p>
            <a:pPr lvl="0" eaLnBrk="0" fontAlgn="base" hangingPunct="0">
              <a:spcBef>
                <a:spcPct val="0"/>
              </a:spcBef>
              <a:spcAft>
                <a:spcPct val="0"/>
              </a:spcAft>
            </a:pPr>
            <a:r>
              <a:rPr lang="en-US" altLang="en-US" b="1" dirty="0">
                <a:solidFill>
                  <a:srgbClr val="D67F00"/>
                </a:solidFill>
              </a:rPr>
              <a:t>Cool School: Where Peace Rules </a:t>
            </a:r>
            <a:r>
              <a:rPr lang="en-US" altLang="en-US" i="1" dirty="0">
                <a:solidFill>
                  <a:srgbClr val="D67F00"/>
                </a:solidFill>
              </a:rPr>
              <a:t>(early school age to year 2)</a:t>
            </a:r>
          </a:p>
        </p:txBody>
      </p:sp>
      <p:pic>
        <p:nvPicPr>
          <p:cNvPr id="1029" name="Picture 5" descr="World Rescue App Poster Image">
            <a:hlinkClick r:id="rId11"/>
            <a:extLst>
              <a:ext uri="{FF2B5EF4-FFF2-40B4-BE49-F238E27FC236}">
                <a16:creationId xmlns:a16="http://schemas.microsoft.com/office/drawing/2014/main" id="{6BF324A5-7642-49C3-B076-2297AFC55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2231" y="3810000"/>
            <a:ext cx="559755" cy="56870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886540-0231-4DD6-9315-024C87BCF875}"/>
              </a:ext>
            </a:extLst>
          </p:cNvPr>
          <p:cNvSpPr/>
          <p:nvPr/>
        </p:nvSpPr>
        <p:spPr>
          <a:xfrm>
            <a:off x="2194179" y="4126468"/>
            <a:ext cx="4287712" cy="369332"/>
          </a:xfrm>
          <a:prstGeom prst="rect">
            <a:avLst/>
          </a:prstGeom>
        </p:spPr>
        <p:txBody>
          <a:bodyPr wrap="none">
            <a:spAutoFit/>
          </a:bodyPr>
          <a:lstStyle/>
          <a:p>
            <a:pPr lvl="0" algn="ctr" eaLnBrk="0" fontAlgn="ctr" hangingPunct="0">
              <a:spcBef>
                <a:spcPct val="0"/>
              </a:spcBef>
              <a:spcAft>
                <a:spcPct val="0"/>
              </a:spcAft>
            </a:pPr>
            <a:r>
              <a:rPr lang="en-US" altLang="en-US" b="1" dirty="0">
                <a:solidFill>
                  <a:srgbClr val="252593"/>
                </a:solidFill>
              </a:rPr>
              <a:t>World Rescue</a:t>
            </a:r>
            <a:r>
              <a:rPr lang="en-US" altLang="en-US" i="1" dirty="0">
                <a:solidFill>
                  <a:srgbClr val="252593"/>
                </a:solidFill>
              </a:rPr>
              <a:t> (middle primary school years)</a:t>
            </a:r>
            <a:endParaRPr lang="en-US" altLang="en-US" sz="2800" i="1" dirty="0">
              <a:solidFill>
                <a:srgbClr val="252593"/>
              </a:solidFill>
            </a:endParaRPr>
          </a:p>
        </p:txBody>
      </p:sp>
      <p:pic>
        <p:nvPicPr>
          <p:cNvPr id="1031" name="Picture 7" descr="Quandary Game Poster Image">
            <a:hlinkClick r:id="rId13"/>
            <a:extLst>
              <a:ext uri="{FF2B5EF4-FFF2-40B4-BE49-F238E27FC236}">
                <a16:creationId xmlns:a16="http://schemas.microsoft.com/office/drawing/2014/main" id="{8FDC9028-F92B-469A-BB2D-C931371E5B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5407" y="6040494"/>
            <a:ext cx="533401" cy="56870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67465F8-3D0E-4C0B-BAD5-D506B455F08A}"/>
              </a:ext>
            </a:extLst>
          </p:cNvPr>
          <p:cNvSpPr/>
          <p:nvPr/>
        </p:nvSpPr>
        <p:spPr>
          <a:xfrm>
            <a:off x="2197845" y="6260068"/>
            <a:ext cx="2711640" cy="369332"/>
          </a:xfrm>
          <a:prstGeom prst="rect">
            <a:avLst/>
          </a:prstGeom>
        </p:spPr>
        <p:txBody>
          <a:bodyPr wrap="none">
            <a:spAutoFit/>
          </a:bodyPr>
          <a:lstStyle/>
          <a:p>
            <a:r>
              <a:rPr lang="en-AU" b="1" dirty="0"/>
              <a:t>Quandary </a:t>
            </a:r>
            <a:r>
              <a:rPr lang="en-US" altLang="en-US" i="1" dirty="0">
                <a:solidFill>
                  <a:srgbClr val="3A3A3A"/>
                </a:solidFill>
              </a:rPr>
              <a:t>(upper primary)</a:t>
            </a:r>
            <a:r>
              <a:rPr lang="en-US" altLang="en-US" b="1" dirty="0"/>
              <a:t> </a:t>
            </a:r>
            <a:endParaRPr lang="en-AU" b="1" dirty="0"/>
          </a:p>
        </p:txBody>
      </p:sp>
      <p:sp>
        <p:nvSpPr>
          <p:cNvPr id="18" name="Rectangle 17">
            <a:extLst>
              <a:ext uri="{FF2B5EF4-FFF2-40B4-BE49-F238E27FC236}">
                <a16:creationId xmlns:a16="http://schemas.microsoft.com/office/drawing/2014/main" id="{C64460E2-D4C2-4191-8722-580DD2A5B86C}"/>
              </a:ext>
            </a:extLst>
          </p:cNvPr>
          <p:cNvSpPr/>
          <p:nvPr/>
        </p:nvSpPr>
        <p:spPr>
          <a:xfrm rot="5400000">
            <a:off x="-3858369" y="6264506"/>
            <a:ext cx="9819430" cy="646331"/>
          </a:xfrm>
          <a:prstGeom prst="rect">
            <a:avLst/>
          </a:prstGeom>
        </p:spPr>
        <p:txBody>
          <a:bodyPr wrap="square">
            <a:spAutoFit/>
          </a:bodyPr>
          <a:lstStyle/>
          <a:p>
            <a:r>
              <a:rPr lang="en-AU" sz="2000" b="1" dirty="0"/>
              <a:t>Guided interactions; </a:t>
            </a:r>
            <a:r>
              <a:rPr lang="en-AU" i="1" dirty="0"/>
              <a:t>empathy games/children</a:t>
            </a:r>
            <a:endParaRPr lang="en-AU" sz="2000" dirty="0"/>
          </a:p>
          <a:p>
            <a:r>
              <a:rPr lang="en-AU" sz="1600" b="1" dirty="0"/>
              <a:t>TARGET SKILLS </a:t>
            </a:r>
            <a:r>
              <a:rPr lang="en-AU" sz="1400" b="1" dirty="0"/>
              <a:t>- </a:t>
            </a:r>
            <a:r>
              <a:rPr lang="en-AU" sz="1400" dirty="0"/>
              <a:t>empathy, negotiation, leadership and learning</a:t>
            </a:r>
          </a:p>
        </p:txBody>
      </p:sp>
    </p:spTree>
    <p:extLst>
      <p:ext uri="{BB962C8B-B14F-4D97-AF65-F5344CB8AC3E}">
        <p14:creationId xmlns:p14="http://schemas.microsoft.com/office/powerpoint/2010/main" val="11182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fade">
                                      <p:cBhvr>
                                        <p:cTn id="28" dur="500"/>
                                        <p:tgtEl>
                                          <p:spTgt spid="10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fade">
                                      <p:cBhvr>
                                        <p:cTn id="42" dur="500"/>
                                        <p:tgtEl>
                                          <p:spTgt spid="205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fade">
                                      <p:cBhvr>
                                        <p:cTn id="49" dur="500"/>
                                        <p:tgtEl>
                                          <p:spTgt spid="10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5" grpId="0"/>
      <p:bldP spid="10" grpId="0"/>
      <p:bldP spid="12"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930E6-4412-4B84-9160-BAF079ECF2D9}"/>
              </a:ext>
            </a:extLst>
          </p:cNvPr>
          <p:cNvPicPr>
            <a:picLocks noChangeAspect="1"/>
          </p:cNvPicPr>
          <p:nvPr/>
        </p:nvPicPr>
        <p:blipFill rotWithShape="1">
          <a:blip r:embed="rId3"/>
          <a:srcRect l="20833" t="23333" r="20833" b="7037"/>
          <a:stretch/>
        </p:blipFill>
        <p:spPr>
          <a:xfrm>
            <a:off x="381000" y="1828800"/>
            <a:ext cx="5886450" cy="2997874"/>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E6A5D43-4BE2-4176-92DD-924A2B9DBE5C}"/>
              </a:ext>
            </a:extLst>
          </p:cNvPr>
          <p:cNvSpPr txBox="1"/>
          <p:nvPr/>
        </p:nvSpPr>
        <p:spPr>
          <a:xfrm>
            <a:off x="381000" y="5029200"/>
            <a:ext cx="8686800" cy="1477328"/>
          </a:xfrm>
          <a:prstGeom prst="rect">
            <a:avLst/>
          </a:prstGeom>
          <a:noFill/>
        </p:spPr>
        <p:txBody>
          <a:bodyPr wrap="square">
            <a:spAutoFit/>
          </a:bodyPr>
          <a:lstStyle/>
          <a:p>
            <a:r>
              <a:rPr lang="en-AU" sz="2000" b="1" dirty="0">
                <a:effectLst/>
                <a:latin typeface="Calibri" panose="020F0502020204030204" pitchFamily="34" charset="0"/>
                <a:ea typeface="Calibri" panose="020F0502020204030204" pitchFamily="34" charset="0"/>
                <a:cs typeface="Times New Roman" panose="02020603050405020304" pitchFamily="18" charset="0"/>
              </a:rPr>
              <a:t>50 ‘ACTIVE’ EMPATHY GAMES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r>
              <a:rPr lang="en-AU" sz="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https://issuu.com/scoutlearningplace/docs/empathy_games?epik=dj0yJnU9TFBqeGpENDhoVUZocEJKUWl2U0drZG9iN2Zqa190ZzUmcD0wJm49QVpWRHlMUmhDb1lDa2dhV2t4Ny1zZyZ0PUFBQUFBR1AxYXZz</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6474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dd to Favorites">
            <a:hlinkClick r:id="rId3" tooltip="Bookmark This Page"/>
            <a:extLst>
              <a:ext uri="{FF2B5EF4-FFF2-40B4-BE49-F238E27FC236}">
                <a16:creationId xmlns:a16="http://schemas.microsoft.com/office/drawing/2014/main" id="{FC97F4EA-F189-4014-BC3F-172A3AFE8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76" y="-6223398"/>
            <a:ext cx="157163" cy="1571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mail this Page">
            <a:hlinkClick r:id="rId3" tooltip="Email a Friend About This Page"/>
            <a:extLst>
              <a:ext uri="{FF2B5EF4-FFF2-40B4-BE49-F238E27FC236}">
                <a16:creationId xmlns:a16="http://schemas.microsoft.com/office/drawing/2014/main" id="{90FF3049-9CFA-4A0C-B6E6-C9AF46920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5692" y="-6223398"/>
            <a:ext cx="157163" cy="1571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nt this Page">
            <a:hlinkClick r:id="rId3" tooltip="Print This Page"/>
            <a:extLst>
              <a:ext uri="{FF2B5EF4-FFF2-40B4-BE49-F238E27FC236}">
                <a16:creationId xmlns:a16="http://schemas.microsoft.com/office/drawing/2014/main" id="{21D695CF-2B5B-4751-93F3-F88B10D60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607" y="-6223398"/>
            <a:ext cx="157163" cy="1571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t More Information">
            <a:hlinkClick r:id="rId7" tooltip="More Information"/>
            <a:extLst>
              <a:ext uri="{FF2B5EF4-FFF2-40B4-BE49-F238E27FC236}">
                <a16:creationId xmlns:a16="http://schemas.microsoft.com/office/drawing/2014/main" id="{90062CE1-4158-490D-8C8A-592C0FEA0A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9523" y="-6223398"/>
            <a:ext cx="157163" cy="1571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a:extLst>
              <a:ext uri="{FF2B5EF4-FFF2-40B4-BE49-F238E27FC236}">
                <a16:creationId xmlns:a16="http://schemas.microsoft.com/office/drawing/2014/main" id="{A3F7D201-8550-4A60-8A1D-E64C20D5CD83}"/>
              </a:ext>
            </a:extLst>
          </p:cNvPr>
          <p:cNvSpPr>
            <a:spLocks noChangeArrowheads="1"/>
          </p:cNvSpPr>
          <p:nvPr/>
        </p:nvSpPr>
        <p:spPr bwMode="auto">
          <a:xfrm>
            <a:off x="1295400" y="2362200"/>
            <a:ext cx="1677668" cy="482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698"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Red Rover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Musical Chairs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Charades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Farmer in the Dell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Scavenger Hunt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Bowling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Arm wrestling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Thumb wrestling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Spelling bee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Potato sack races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Hangman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Tic-tac-toe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Obstacle course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Human knot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London Bridges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Frog races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Water balloon fight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Silly relay races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Guessing games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Red Light/Green Light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Mother May I?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Kick the Can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2 Truths and 1 Lie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Memory Games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Bingo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Staring Contest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Not-Laughing Contest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Piggy Back Rides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Jump rope contest </a:t>
            </a:r>
          </a:p>
          <a:p>
            <a:pPr defTabSz="685800" fontAlgn="base">
              <a:spcBef>
                <a:spcPct val="0"/>
              </a:spcBef>
              <a:spcAft>
                <a:spcPct val="0"/>
              </a:spcAft>
              <a:buFontTx/>
              <a:buChar char="•"/>
            </a:pPr>
            <a:r>
              <a:rPr lang="en-US" altLang="en-US" sz="900" b="1" dirty="0">
                <a:solidFill>
                  <a:schemeClr val="bg1"/>
                </a:solidFill>
                <a:latin typeface="+mn-lt"/>
                <a:cs typeface="Arial" panose="020B0604020202020204" pitchFamily="34" charset="0"/>
              </a:rPr>
              <a:t>Wheel-barrel races </a:t>
            </a:r>
          </a:p>
          <a:p>
            <a:pPr lvl="0">
              <a:buFontTx/>
              <a:buChar char="•"/>
            </a:pPr>
            <a:r>
              <a:rPr lang="en-US" altLang="en-US" sz="900" b="1" dirty="0">
                <a:solidFill>
                  <a:schemeClr val="bg1"/>
                </a:solidFill>
                <a:latin typeface="+mn-lt"/>
                <a:cs typeface="Arial" panose="020B0604020202020204" pitchFamily="34" charset="0"/>
              </a:rPr>
              <a:t>Hokey Pokey </a:t>
            </a:r>
          </a:p>
          <a:p>
            <a:pPr lvl="0">
              <a:buFontTx/>
              <a:buChar char="•"/>
            </a:pPr>
            <a:r>
              <a:rPr lang="en-US" altLang="en-US" sz="900" b="1" dirty="0">
                <a:solidFill>
                  <a:schemeClr val="bg1"/>
                </a:solidFill>
                <a:latin typeface="+mn-lt"/>
                <a:cs typeface="Arial" panose="020B0604020202020204" pitchFamily="34" charset="0"/>
              </a:rPr>
              <a:t>Two-Square</a:t>
            </a:r>
            <a:endParaRPr lang="en-AU" sz="900" b="1" dirty="0">
              <a:solidFill>
                <a:schemeClr val="bg1"/>
              </a:solidFill>
              <a:latin typeface="+mn-lt"/>
            </a:endParaRPr>
          </a:p>
          <a:p>
            <a:pPr defTabSz="685800" fontAlgn="base">
              <a:spcBef>
                <a:spcPct val="0"/>
              </a:spcBef>
              <a:spcAft>
                <a:spcPct val="0"/>
              </a:spcAft>
              <a:buFontTx/>
              <a:buChar char="•"/>
            </a:pPr>
            <a:endParaRPr lang="en-US" altLang="en-US" sz="900" dirty="0">
              <a:solidFill>
                <a:srgbClr val="000000"/>
              </a:solidFill>
              <a:latin typeface="+mn-lt"/>
              <a:cs typeface="Arial" panose="020B0604020202020204" pitchFamily="34" charset="0"/>
            </a:endParaRPr>
          </a:p>
          <a:p>
            <a:pPr defTabSz="685800" fontAlgn="base">
              <a:spcBef>
                <a:spcPct val="0"/>
              </a:spcBef>
              <a:spcAft>
                <a:spcPct val="0"/>
              </a:spcAft>
              <a:buFontTx/>
              <a:buChar char="•"/>
            </a:pPr>
            <a:endParaRPr lang="en-US" altLang="en-US" sz="900" dirty="0">
              <a:solidFill>
                <a:srgbClr val="000000"/>
              </a:solidFill>
              <a:latin typeface="+mn-lt"/>
              <a:cs typeface="Arial" panose="020B0604020202020204" pitchFamily="34" charset="0"/>
            </a:endParaRPr>
          </a:p>
          <a:p>
            <a:pPr defTabSz="685800" fontAlgn="base">
              <a:spcBef>
                <a:spcPct val="0"/>
              </a:spcBef>
              <a:spcAft>
                <a:spcPct val="0"/>
              </a:spcAft>
            </a:pPr>
            <a:endParaRPr lang="en-US" altLang="en-US" sz="750" dirty="0">
              <a:solidFill>
                <a:srgbClr val="0033CC"/>
              </a:solidFill>
              <a:cs typeface="Arial" panose="020B0604020202020204" pitchFamily="34" charset="0"/>
            </a:endParaRPr>
          </a:p>
        </p:txBody>
      </p:sp>
      <p:sp>
        <p:nvSpPr>
          <p:cNvPr id="13" name="Rectangle 12">
            <a:extLst>
              <a:ext uri="{FF2B5EF4-FFF2-40B4-BE49-F238E27FC236}">
                <a16:creationId xmlns:a16="http://schemas.microsoft.com/office/drawing/2014/main" id="{1952ED4A-94AC-4D47-8C85-C5712446AF54}"/>
              </a:ext>
            </a:extLst>
          </p:cNvPr>
          <p:cNvSpPr/>
          <p:nvPr/>
        </p:nvSpPr>
        <p:spPr>
          <a:xfrm>
            <a:off x="3225428" y="2361486"/>
            <a:ext cx="2351512" cy="4801314"/>
          </a:xfrm>
          <a:prstGeom prst="rect">
            <a:avLst/>
          </a:prstGeom>
        </p:spPr>
        <p:txBody>
          <a:bodyPr wrap="square">
            <a:spAutoFit/>
          </a:bodyPr>
          <a:lstStyle/>
          <a:p>
            <a:pPr lvl="0" eaLnBrk="0" hangingPunct="0">
              <a:buFontTx/>
              <a:buChar char="•"/>
            </a:pPr>
            <a:r>
              <a:rPr lang="en-US" altLang="en-US" sz="900" b="1" dirty="0">
                <a:solidFill>
                  <a:schemeClr val="bg1"/>
                </a:solidFill>
                <a:cs typeface="Arial" panose="020B0604020202020204" pitchFamily="34" charset="0"/>
              </a:rPr>
              <a:t>Over and Under </a:t>
            </a:r>
          </a:p>
          <a:p>
            <a:pPr lvl="0" eaLnBrk="0" hangingPunct="0">
              <a:buFontTx/>
              <a:buChar char="•"/>
            </a:pPr>
            <a:r>
              <a:rPr lang="en-US" altLang="en-US" sz="900" b="1" dirty="0">
                <a:solidFill>
                  <a:schemeClr val="bg1"/>
                </a:solidFill>
                <a:cs typeface="Arial" panose="020B0604020202020204" pitchFamily="34" charset="0"/>
              </a:rPr>
              <a:t>Shadow Tag </a:t>
            </a:r>
          </a:p>
          <a:p>
            <a:pPr lvl="0" eaLnBrk="0" hangingPunct="0">
              <a:buFontTx/>
              <a:buChar char="•"/>
            </a:pPr>
            <a:r>
              <a:rPr lang="en-US" altLang="en-US" sz="900" b="1" dirty="0">
                <a:solidFill>
                  <a:schemeClr val="bg1"/>
                </a:solidFill>
                <a:cs typeface="Arial" panose="020B0604020202020204" pitchFamily="34" charset="0"/>
              </a:rPr>
              <a:t>Tug-of-War </a:t>
            </a:r>
          </a:p>
          <a:p>
            <a:pPr lvl="0" eaLnBrk="0" hangingPunct="0">
              <a:buFontTx/>
              <a:buChar char="•"/>
            </a:pPr>
            <a:r>
              <a:rPr lang="en-US" altLang="en-US" sz="900" b="1" dirty="0">
                <a:solidFill>
                  <a:schemeClr val="bg1"/>
                </a:solidFill>
                <a:cs typeface="Arial" panose="020B0604020202020204" pitchFamily="34" charset="0"/>
              </a:rPr>
              <a:t>I Spy </a:t>
            </a:r>
          </a:p>
          <a:p>
            <a:pPr lvl="0" eaLnBrk="0" hangingPunct="0">
              <a:buFontTx/>
              <a:buChar char="•"/>
            </a:pPr>
            <a:r>
              <a:rPr lang="en-US" altLang="en-US" sz="900" b="1" dirty="0">
                <a:solidFill>
                  <a:schemeClr val="bg1"/>
                </a:solidFill>
                <a:cs typeface="Arial" panose="020B0604020202020204" pitchFamily="34" charset="0"/>
              </a:rPr>
              <a:t>Miss Mary Mack </a:t>
            </a:r>
          </a:p>
          <a:p>
            <a:pPr lvl="0" eaLnBrk="0" hangingPunct="0">
              <a:buFontTx/>
              <a:buChar char="•"/>
            </a:pPr>
            <a:r>
              <a:rPr lang="en-US" altLang="en-US" sz="900" b="1" dirty="0">
                <a:solidFill>
                  <a:schemeClr val="bg1"/>
                </a:solidFill>
                <a:cs typeface="Arial" panose="020B0604020202020204" pitchFamily="34" charset="0"/>
              </a:rPr>
              <a:t>Cats in the Cradle </a:t>
            </a:r>
          </a:p>
          <a:p>
            <a:pPr lvl="0" eaLnBrk="0" hangingPunct="0">
              <a:buFontTx/>
              <a:buChar char="•"/>
            </a:pPr>
            <a:r>
              <a:rPr lang="en-US" altLang="en-US" sz="900" b="1" dirty="0">
                <a:solidFill>
                  <a:schemeClr val="bg1"/>
                </a:solidFill>
                <a:cs typeface="Arial" panose="020B0604020202020204" pitchFamily="34" charset="0"/>
              </a:rPr>
              <a:t>Leap Frog </a:t>
            </a:r>
          </a:p>
          <a:p>
            <a:pPr lvl="0" eaLnBrk="0" hangingPunct="0">
              <a:buFontTx/>
              <a:buChar char="•"/>
            </a:pPr>
            <a:r>
              <a:rPr lang="en-US" altLang="en-US" sz="900" b="1" dirty="0">
                <a:solidFill>
                  <a:schemeClr val="bg1"/>
                </a:solidFill>
                <a:cs typeface="Arial" panose="020B0604020202020204" pitchFamily="34" charset="0"/>
              </a:rPr>
              <a:t>Rock/Scissor/Paper </a:t>
            </a:r>
          </a:p>
          <a:p>
            <a:pPr lvl="0" eaLnBrk="0" hangingPunct="0">
              <a:buFontTx/>
              <a:buChar char="•"/>
            </a:pPr>
            <a:r>
              <a:rPr lang="en-US" altLang="en-US" sz="900" b="1" dirty="0">
                <a:solidFill>
                  <a:schemeClr val="bg1"/>
                </a:solidFill>
                <a:cs typeface="Arial" panose="020B0604020202020204" pitchFamily="34" charset="0"/>
              </a:rPr>
              <a:t>Flash Card Challenge </a:t>
            </a:r>
          </a:p>
          <a:p>
            <a:pPr lvl="0" eaLnBrk="0" hangingPunct="0">
              <a:buFontTx/>
              <a:buChar char="•"/>
            </a:pPr>
            <a:r>
              <a:rPr lang="en-US" altLang="en-US" sz="900" b="1" dirty="0">
                <a:solidFill>
                  <a:schemeClr val="bg1"/>
                </a:solidFill>
                <a:cs typeface="Arial" panose="020B0604020202020204" pitchFamily="34" charset="0"/>
              </a:rPr>
              <a:t>Guess name pinned on your back </a:t>
            </a:r>
          </a:p>
          <a:p>
            <a:pPr lvl="0" eaLnBrk="0" hangingPunct="0">
              <a:buFontTx/>
              <a:buChar char="•"/>
            </a:pPr>
            <a:r>
              <a:rPr lang="en-US" altLang="en-US" sz="900" b="1" dirty="0">
                <a:solidFill>
                  <a:schemeClr val="bg1"/>
                </a:solidFill>
                <a:cs typeface="Arial" panose="020B0604020202020204" pitchFamily="34" charset="0"/>
              </a:rPr>
              <a:t>Flashlight Tag </a:t>
            </a:r>
          </a:p>
          <a:p>
            <a:pPr lvl="0" eaLnBrk="0" hangingPunct="0">
              <a:buFontTx/>
              <a:buChar char="•"/>
            </a:pPr>
            <a:r>
              <a:rPr lang="en-US" altLang="en-US" sz="900" b="1" dirty="0">
                <a:solidFill>
                  <a:schemeClr val="bg1"/>
                </a:solidFill>
                <a:cs typeface="Arial" panose="020B0604020202020204" pitchFamily="34" charset="0"/>
              </a:rPr>
              <a:t>Freeze Tag </a:t>
            </a:r>
          </a:p>
          <a:p>
            <a:pPr lvl="0" eaLnBrk="0" hangingPunct="0">
              <a:buFontTx/>
              <a:buChar char="•"/>
            </a:pPr>
            <a:r>
              <a:rPr lang="en-US" altLang="en-US" sz="900" b="1" dirty="0">
                <a:solidFill>
                  <a:schemeClr val="bg1"/>
                </a:solidFill>
                <a:cs typeface="Arial" panose="020B0604020202020204" pitchFamily="34" charset="0"/>
              </a:rPr>
              <a:t>Statues </a:t>
            </a:r>
          </a:p>
          <a:p>
            <a:pPr lvl="0" eaLnBrk="0" hangingPunct="0">
              <a:buFontTx/>
              <a:buChar char="•"/>
            </a:pPr>
            <a:r>
              <a:rPr lang="en-US" altLang="en-US" sz="900" b="1" dirty="0">
                <a:solidFill>
                  <a:schemeClr val="bg1"/>
                </a:solidFill>
                <a:cs typeface="Arial" panose="020B0604020202020204" pitchFamily="34" charset="0"/>
              </a:rPr>
              <a:t>Little Sally Saucer </a:t>
            </a:r>
          </a:p>
          <a:p>
            <a:pPr lvl="0" eaLnBrk="0" hangingPunct="0">
              <a:buFontTx/>
              <a:buChar char="•"/>
            </a:pPr>
            <a:r>
              <a:rPr lang="en-US" altLang="en-US" sz="900" b="1" dirty="0">
                <a:solidFill>
                  <a:schemeClr val="bg1"/>
                </a:solidFill>
                <a:cs typeface="Arial" panose="020B0604020202020204" pitchFamily="34" charset="0"/>
              </a:rPr>
              <a:t>Marco Polo (swimming) </a:t>
            </a:r>
          </a:p>
          <a:p>
            <a:pPr lvl="0" eaLnBrk="0" hangingPunct="0">
              <a:buFontTx/>
              <a:buChar char="•"/>
            </a:pPr>
            <a:r>
              <a:rPr lang="en-US" altLang="en-US" sz="900" b="1" dirty="0">
                <a:solidFill>
                  <a:schemeClr val="bg1"/>
                </a:solidFill>
                <a:cs typeface="Arial" panose="020B0604020202020204" pitchFamily="34" charset="0"/>
              </a:rPr>
              <a:t>Who Stole the Cookie from the Cookie Jar? </a:t>
            </a:r>
          </a:p>
          <a:p>
            <a:pPr lvl="0" eaLnBrk="0" hangingPunct="0">
              <a:buFontTx/>
              <a:buChar char="•"/>
            </a:pPr>
            <a:r>
              <a:rPr lang="en-US" altLang="en-US" sz="900" b="1" dirty="0">
                <a:solidFill>
                  <a:schemeClr val="bg1"/>
                </a:solidFill>
                <a:cs typeface="Arial" panose="020B0604020202020204" pitchFamily="34" charset="0"/>
              </a:rPr>
              <a:t>Parachute </a:t>
            </a:r>
          </a:p>
          <a:p>
            <a:pPr lvl="0" eaLnBrk="0" hangingPunct="0">
              <a:buFontTx/>
              <a:buChar char="•"/>
            </a:pPr>
            <a:r>
              <a:rPr lang="en-US" altLang="en-US" sz="900" b="1" dirty="0">
                <a:solidFill>
                  <a:schemeClr val="bg1"/>
                </a:solidFill>
                <a:cs typeface="Arial" panose="020B0604020202020204" pitchFamily="34" charset="0"/>
              </a:rPr>
              <a:t>Hot/Cold (find hidden items) </a:t>
            </a:r>
          </a:p>
          <a:p>
            <a:pPr lvl="0" eaLnBrk="0" hangingPunct="0">
              <a:buFontTx/>
              <a:buChar char="•"/>
            </a:pPr>
            <a:r>
              <a:rPr lang="en-US" altLang="en-US" sz="900" b="1" dirty="0">
                <a:solidFill>
                  <a:schemeClr val="bg1"/>
                </a:solidFill>
                <a:cs typeface="Arial" panose="020B0604020202020204" pitchFamily="34" charset="0"/>
              </a:rPr>
              <a:t>Hide and Seek </a:t>
            </a:r>
          </a:p>
          <a:p>
            <a:pPr lvl="0" eaLnBrk="0" hangingPunct="0">
              <a:buFontTx/>
              <a:buChar char="•"/>
            </a:pPr>
            <a:r>
              <a:rPr lang="en-US" altLang="en-US" sz="900" b="1" dirty="0">
                <a:solidFill>
                  <a:schemeClr val="bg1"/>
                </a:solidFill>
                <a:cs typeface="Arial" panose="020B0604020202020204" pitchFamily="34" charset="0"/>
              </a:rPr>
              <a:t>Monkey in the Middle </a:t>
            </a:r>
          </a:p>
          <a:p>
            <a:pPr lvl="0" eaLnBrk="0" hangingPunct="0">
              <a:buFontTx/>
              <a:buChar char="•"/>
            </a:pPr>
            <a:r>
              <a:rPr lang="en-US" altLang="en-US" sz="900" b="1" dirty="0">
                <a:solidFill>
                  <a:schemeClr val="bg1"/>
                </a:solidFill>
                <a:cs typeface="Arial" panose="020B0604020202020204" pitchFamily="34" charset="0"/>
              </a:rPr>
              <a:t>Simon Says </a:t>
            </a:r>
          </a:p>
          <a:p>
            <a:pPr lvl="0" eaLnBrk="0" hangingPunct="0">
              <a:buFontTx/>
              <a:buChar char="•"/>
            </a:pPr>
            <a:r>
              <a:rPr lang="en-US" altLang="en-US" sz="900" b="1" dirty="0">
                <a:solidFill>
                  <a:schemeClr val="bg1"/>
                </a:solidFill>
                <a:cs typeface="Arial" panose="020B0604020202020204" pitchFamily="34" charset="0"/>
              </a:rPr>
              <a:t>Concentration </a:t>
            </a:r>
          </a:p>
          <a:p>
            <a:pPr lvl="0" eaLnBrk="0" hangingPunct="0">
              <a:buFontTx/>
              <a:buChar char="•"/>
            </a:pPr>
            <a:r>
              <a:rPr lang="en-US" altLang="en-US" sz="900" b="1" dirty="0">
                <a:solidFill>
                  <a:schemeClr val="bg1"/>
                </a:solidFill>
                <a:cs typeface="Arial" panose="020B0604020202020204" pitchFamily="34" charset="0"/>
              </a:rPr>
              <a:t>Chinese jump rope </a:t>
            </a:r>
          </a:p>
          <a:p>
            <a:pPr lvl="0" eaLnBrk="0" hangingPunct="0">
              <a:buFontTx/>
              <a:buChar char="•"/>
            </a:pPr>
            <a:r>
              <a:rPr lang="en-US" altLang="en-US" sz="900" b="1" dirty="0">
                <a:solidFill>
                  <a:schemeClr val="bg1"/>
                </a:solidFill>
                <a:cs typeface="Arial" panose="020B0604020202020204" pitchFamily="34" charset="0"/>
              </a:rPr>
              <a:t>Four Square </a:t>
            </a:r>
          </a:p>
          <a:p>
            <a:pPr lvl="0" eaLnBrk="0" hangingPunct="0">
              <a:buFontTx/>
              <a:buChar char="•"/>
            </a:pPr>
            <a:r>
              <a:rPr lang="en-US" altLang="en-US" sz="900" b="1" dirty="0">
                <a:solidFill>
                  <a:schemeClr val="bg1"/>
                </a:solidFill>
                <a:cs typeface="Arial" panose="020B0604020202020204" pitchFamily="34" charset="0"/>
              </a:rPr>
              <a:t>Beachball volleyball </a:t>
            </a:r>
          </a:p>
          <a:p>
            <a:pPr lvl="0" eaLnBrk="0" hangingPunct="0">
              <a:buFontTx/>
              <a:buChar char="•"/>
            </a:pPr>
            <a:r>
              <a:rPr lang="en-US" altLang="en-US" sz="900" b="1" dirty="0">
                <a:solidFill>
                  <a:schemeClr val="bg1"/>
                </a:solidFill>
                <a:cs typeface="Arial" panose="020B0604020202020204" pitchFamily="34" charset="0"/>
              </a:rPr>
              <a:t>Ali Baba &amp; the 40 Thieves </a:t>
            </a:r>
          </a:p>
          <a:p>
            <a:pPr lvl="0" eaLnBrk="0" hangingPunct="0">
              <a:buFontTx/>
              <a:buChar char="•"/>
            </a:pPr>
            <a:r>
              <a:rPr lang="en-US" altLang="en-US" sz="900" b="1" dirty="0">
                <a:solidFill>
                  <a:schemeClr val="bg1"/>
                </a:solidFill>
                <a:cs typeface="Arial" panose="020B0604020202020204" pitchFamily="34" charset="0"/>
              </a:rPr>
              <a:t>Buzz (7’s) </a:t>
            </a:r>
          </a:p>
          <a:p>
            <a:pPr lvl="0" eaLnBrk="0" hangingPunct="0">
              <a:buFontTx/>
              <a:buChar char="•"/>
            </a:pPr>
            <a:r>
              <a:rPr lang="en-US" altLang="en-US" sz="900" b="1" dirty="0">
                <a:solidFill>
                  <a:schemeClr val="bg1"/>
                </a:solidFill>
                <a:cs typeface="Arial" panose="020B0604020202020204" pitchFamily="34" charset="0"/>
              </a:rPr>
              <a:t>Capture the Flag </a:t>
            </a:r>
          </a:p>
          <a:p>
            <a:pPr lvl="0" eaLnBrk="0" hangingPunct="0">
              <a:buFontTx/>
              <a:buChar char="•"/>
            </a:pPr>
            <a:r>
              <a:rPr lang="en-US" altLang="en-US" sz="900" b="1" dirty="0">
                <a:solidFill>
                  <a:schemeClr val="bg1"/>
                </a:solidFill>
                <a:cs typeface="Arial" panose="020B0604020202020204" pitchFamily="34" charset="0"/>
              </a:rPr>
              <a:t>Easter egg hunt </a:t>
            </a:r>
          </a:p>
          <a:p>
            <a:pPr lvl="0" eaLnBrk="0" hangingPunct="0">
              <a:buFontTx/>
              <a:buChar char="•"/>
            </a:pPr>
            <a:r>
              <a:rPr lang="en-US" altLang="en-US" sz="900" b="1" dirty="0">
                <a:solidFill>
                  <a:schemeClr val="bg1"/>
                </a:solidFill>
                <a:cs typeface="Arial" panose="020B0604020202020204" pitchFamily="34" charset="0"/>
              </a:rPr>
              <a:t>Lip sync </a:t>
            </a:r>
          </a:p>
          <a:p>
            <a:pPr lvl="0" eaLnBrk="0" hangingPunct="0">
              <a:buFontTx/>
              <a:buChar char="•"/>
            </a:pPr>
            <a:r>
              <a:rPr lang="en-US" altLang="en-US" sz="900" b="1" dirty="0">
                <a:solidFill>
                  <a:schemeClr val="bg1"/>
                </a:solidFill>
                <a:cs typeface="Arial" panose="020B0604020202020204" pitchFamily="34" charset="0"/>
              </a:rPr>
              <a:t>Pickle </a:t>
            </a:r>
          </a:p>
          <a:p>
            <a:pPr lvl="0" eaLnBrk="0" hangingPunct="0">
              <a:buFontTx/>
              <a:buChar char="•"/>
            </a:pPr>
            <a:r>
              <a:rPr lang="en-US" altLang="en-US" sz="900" b="1" dirty="0">
                <a:solidFill>
                  <a:schemeClr val="bg1"/>
                </a:solidFill>
                <a:cs typeface="Arial" panose="020B0604020202020204" pitchFamily="34" charset="0"/>
              </a:rPr>
              <a:t>Limbo </a:t>
            </a:r>
          </a:p>
          <a:p>
            <a:pPr lvl="0" eaLnBrk="0" hangingPunct="0">
              <a:buFontTx/>
              <a:buChar char="•"/>
            </a:pPr>
            <a:endParaRPr lang="en-US" altLang="en-US" sz="900" dirty="0">
              <a:solidFill>
                <a:srgbClr val="000000"/>
              </a:solidFill>
              <a:cs typeface="Arial" panose="020B0604020202020204" pitchFamily="34" charset="0"/>
            </a:endParaRPr>
          </a:p>
        </p:txBody>
      </p:sp>
      <p:sp>
        <p:nvSpPr>
          <p:cNvPr id="14" name="Rectangle 13">
            <a:extLst>
              <a:ext uri="{FF2B5EF4-FFF2-40B4-BE49-F238E27FC236}">
                <a16:creationId xmlns:a16="http://schemas.microsoft.com/office/drawing/2014/main" id="{0247F2F9-E100-4788-A464-D56B8E00CCF8}"/>
              </a:ext>
            </a:extLst>
          </p:cNvPr>
          <p:cNvSpPr/>
          <p:nvPr/>
        </p:nvSpPr>
        <p:spPr>
          <a:xfrm>
            <a:off x="5829300" y="2336677"/>
            <a:ext cx="2193471" cy="4524315"/>
          </a:xfrm>
          <a:prstGeom prst="rect">
            <a:avLst/>
          </a:prstGeom>
        </p:spPr>
        <p:txBody>
          <a:bodyPr wrap="square">
            <a:spAutoFit/>
          </a:bodyPr>
          <a:lstStyle/>
          <a:p>
            <a:pPr lvl="0" eaLnBrk="0" hangingPunct="0">
              <a:buFontTx/>
              <a:buChar char="•"/>
            </a:pPr>
            <a:r>
              <a:rPr lang="en-US" altLang="en-US" sz="900" b="1" dirty="0">
                <a:solidFill>
                  <a:schemeClr val="bg1"/>
                </a:solidFill>
                <a:cs typeface="Arial" panose="020B0604020202020204" pitchFamily="34" charset="0"/>
              </a:rPr>
              <a:t>Crab walk soccer </a:t>
            </a:r>
          </a:p>
          <a:p>
            <a:pPr lvl="0" eaLnBrk="0" hangingPunct="0">
              <a:buFontTx/>
              <a:buChar char="•"/>
            </a:pPr>
            <a:r>
              <a:rPr lang="en-US" altLang="en-US" sz="900" b="1" dirty="0">
                <a:solidFill>
                  <a:schemeClr val="bg1"/>
                </a:solidFill>
                <a:cs typeface="Arial" panose="020B0604020202020204" pitchFamily="34" charset="0"/>
              </a:rPr>
              <a:t>Wacky Walks </a:t>
            </a:r>
          </a:p>
          <a:p>
            <a:pPr lvl="0" eaLnBrk="0" hangingPunct="0">
              <a:buFontTx/>
              <a:buChar char="•"/>
            </a:pPr>
            <a:r>
              <a:rPr lang="en-US" altLang="en-US" sz="900" b="1" dirty="0">
                <a:solidFill>
                  <a:schemeClr val="bg1"/>
                </a:solidFill>
                <a:cs typeface="Arial" panose="020B0604020202020204" pitchFamily="34" charset="0"/>
              </a:rPr>
              <a:t>Heads Up 7-Up </a:t>
            </a:r>
          </a:p>
          <a:p>
            <a:pPr lvl="0" eaLnBrk="0" hangingPunct="0">
              <a:buFontTx/>
              <a:buChar char="•"/>
            </a:pPr>
            <a:r>
              <a:rPr lang="en-US" altLang="en-US" sz="900" b="1" dirty="0">
                <a:solidFill>
                  <a:schemeClr val="bg1"/>
                </a:solidFill>
                <a:cs typeface="Arial" panose="020B0604020202020204" pitchFamily="34" charset="0"/>
              </a:rPr>
              <a:t>Crack the Whip </a:t>
            </a:r>
          </a:p>
          <a:p>
            <a:pPr lvl="0" eaLnBrk="0" hangingPunct="0">
              <a:buFontTx/>
              <a:buChar char="•"/>
            </a:pPr>
            <a:r>
              <a:rPr lang="en-US" altLang="en-US" sz="900" b="1" dirty="0">
                <a:solidFill>
                  <a:schemeClr val="bg1"/>
                </a:solidFill>
                <a:cs typeface="Arial" panose="020B0604020202020204" pitchFamily="34" charset="0"/>
              </a:rPr>
              <a:t>Steal the Bacon </a:t>
            </a:r>
          </a:p>
          <a:p>
            <a:pPr lvl="0" eaLnBrk="0" hangingPunct="0">
              <a:buFontTx/>
              <a:buChar char="•"/>
            </a:pPr>
            <a:r>
              <a:rPr lang="en-US" altLang="en-US" sz="900" b="1" dirty="0">
                <a:solidFill>
                  <a:schemeClr val="bg1"/>
                </a:solidFill>
                <a:cs typeface="Arial" panose="020B0604020202020204" pitchFamily="34" charset="0"/>
              </a:rPr>
              <a:t>Button, Button, Who Has the Button? </a:t>
            </a:r>
          </a:p>
          <a:p>
            <a:pPr lvl="0" eaLnBrk="0" hangingPunct="0">
              <a:buFontTx/>
              <a:buChar char="•"/>
            </a:pPr>
            <a:r>
              <a:rPr lang="en-US" altLang="en-US" sz="900" b="1" dirty="0">
                <a:solidFill>
                  <a:schemeClr val="bg1"/>
                </a:solidFill>
                <a:cs typeface="Arial" panose="020B0604020202020204" pitchFamily="34" charset="0"/>
              </a:rPr>
              <a:t>Telephone- Tongue Twisters </a:t>
            </a:r>
          </a:p>
          <a:p>
            <a:pPr lvl="0" eaLnBrk="0" hangingPunct="0">
              <a:buFontTx/>
              <a:buChar char="•"/>
            </a:pPr>
            <a:r>
              <a:rPr lang="en-US" altLang="en-US" sz="900" b="1" dirty="0">
                <a:solidFill>
                  <a:schemeClr val="bg1"/>
                </a:solidFill>
                <a:cs typeface="Arial" panose="020B0604020202020204" pitchFamily="34" charset="0"/>
              </a:rPr>
              <a:t>Pin the Tail on the Donkey </a:t>
            </a:r>
          </a:p>
          <a:p>
            <a:pPr lvl="0" eaLnBrk="0" hangingPunct="0">
              <a:buFontTx/>
              <a:buChar char="•"/>
            </a:pPr>
            <a:r>
              <a:rPr lang="en-US" altLang="en-US" sz="900" b="1" dirty="0">
                <a:solidFill>
                  <a:schemeClr val="bg1"/>
                </a:solidFill>
                <a:cs typeface="Arial" panose="020B0604020202020204" pitchFamily="34" charset="0"/>
              </a:rPr>
              <a:t>Follow the Leader </a:t>
            </a:r>
          </a:p>
          <a:p>
            <a:pPr lvl="0" eaLnBrk="0" hangingPunct="0">
              <a:buFontTx/>
              <a:buChar char="•"/>
            </a:pPr>
            <a:r>
              <a:rPr lang="en-US" altLang="en-US" sz="900" b="1" dirty="0">
                <a:solidFill>
                  <a:schemeClr val="bg1"/>
                </a:solidFill>
                <a:cs typeface="Arial" panose="020B0604020202020204" pitchFamily="34" charset="0"/>
              </a:rPr>
              <a:t>Penny pitching </a:t>
            </a:r>
          </a:p>
          <a:p>
            <a:pPr lvl="0" eaLnBrk="0" hangingPunct="0">
              <a:buFontTx/>
              <a:buChar char="•"/>
            </a:pPr>
            <a:r>
              <a:rPr lang="en-US" altLang="en-US" sz="900" b="1" dirty="0">
                <a:solidFill>
                  <a:schemeClr val="bg1"/>
                </a:solidFill>
                <a:cs typeface="Arial" panose="020B0604020202020204" pitchFamily="34" charset="0"/>
              </a:rPr>
              <a:t>Duck </a:t>
            </a:r>
            <a:r>
              <a:rPr lang="en-US" altLang="en-US" sz="900" b="1" dirty="0" err="1">
                <a:solidFill>
                  <a:schemeClr val="bg1"/>
                </a:solidFill>
                <a:cs typeface="Arial" panose="020B0604020202020204" pitchFamily="34" charset="0"/>
              </a:rPr>
              <a:t>Duck</a:t>
            </a:r>
            <a:r>
              <a:rPr lang="en-US" altLang="en-US" sz="900" b="1" dirty="0">
                <a:solidFill>
                  <a:schemeClr val="bg1"/>
                </a:solidFill>
                <a:cs typeface="Arial" panose="020B0604020202020204" pitchFamily="34" charset="0"/>
              </a:rPr>
              <a:t> Goose </a:t>
            </a:r>
          </a:p>
          <a:p>
            <a:pPr lvl="0" eaLnBrk="0" hangingPunct="0">
              <a:buFontTx/>
              <a:buChar char="•"/>
            </a:pPr>
            <a:r>
              <a:rPr lang="en-US" altLang="en-US" sz="900" b="1" dirty="0">
                <a:solidFill>
                  <a:schemeClr val="bg1"/>
                </a:solidFill>
                <a:cs typeface="Arial" panose="020B0604020202020204" pitchFamily="34" charset="0"/>
              </a:rPr>
              <a:t>Drop the Handkerchief </a:t>
            </a:r>
          </a:p>
          <a:p>
            <a:pPr lvl="0" eaLnBrk="0" hangingPunct="0">
              <a:buFontTx/>
              <a:buChar char="•"/>
            </a:pPr>
            <a:r>
              <a:rPr lang="en-US" altLang="en-US" sz="900" b="1" dirty="0">
                <a:solidFill>
                  <a:schemeClr val="bg1"/>
                </a:solidFill>
                <a:cs typeface="Arial" panose="020B0604020202020204" pitchFamily="34" charset="0"/>
              </a:rPr>
              <a:t>Hot Potato </a:t>
            </a:r>
          </a:p>
          <a:p>
            <a:pPr lvl="0" eaLnBrk="0" hangingPunct="0">
              <a:buFontTx/>
              <a:buChar char="•"/>
            </a:pPr>
            <a:r>
              <a:rPr lang="en-US" altLang="en-US" sz="900" b="1" dirty="0">
                <a:solidFill>
                  <a:schemeClr val="bg1"/>
                </a:solidFill>
                <a:cs typeface="Arial" panose="020B0604020202020204" pitchFamily="34" charset="0"/>
              </a:rPr>
              <a:t>Doggie, Doggie Where’s Your Bone? </a:t>
            </a:r>
          </a:p>
          <a:p>
            <a:pPr lvl="0" eaLnBrk="0" hangingPunct="0">
              <a:buFontTx/>
              <a:buChar char="•"/>
            </a:pPr>
            <a:r>
              <a:rPr lang="en-US" altLang="en-US" sz="900" b="1" dirty="0">
                <a:solidFill>
                  <a:schemeClr val="bg1"/>
                </a:solidFill>
                <a:cs typeface="Arial" panose="020B0604020202020204" pitchFamily="34" charset="0"/>
              </a:rPr>
              <a:t>Beanbag toss </a:t>
            </a:r>
          </a:p>
          <a:p>
            <a:pPr lvl="0" eaLnBrk="0" hangingPunct="0">
              <a:buFontTx/>
              <a:buChar char="•"/>
            </a:pPr>
            <a:r>
              <a:rPr lang="en-US" altLang="en-US" sz="900" b="1" dirty="0">
                <a:solidFill>
                  <a:schemeClr val="bg1"/>
                </a:solidFill>
                <a:cs typeface="Arial" panose="020B0604020202020204" pitchFamily="34" charset="0"/>
              </a:rPr>
              <a:t>Fruit Basket Upset </a:t>
            </a:r>
          </a:p>
          <a:p>
            <a:pPr lvl="0" eaLnBrk="0" hangingPunct="0">
              <a:buFontTx/>
              <a:buChar char="•"/>
            </a:pPr>
            <a:r>
              <a:rPr lang="en-US" altLang="en-US" sz="900" b="1" dirty="0">
                <a:solidFill>
                  <a:schemeClr val="bg1"/>
                </a:solidFill>
                <a:cs typeface="Arial" panose="020B0604020202020204" pitchFamily="34" charset="0"/>
              </a:rPr>
              <a:t>Guess Who </a:t>
            </a:r>
          </a:p>
          <a:p>
            <a:pPr lvl="0" eaLnBrk="0" hangingPunct="0">
              <a:buFontTx/>
              <a:buChar char="•"/>
            </a:pPr>
            <a:r>
              <a:rPr lang="en-US" altLang="en-US" sz="900" b="1" dirty="0">
                <a:solidFill>
                  <a:schemeClr val="bg1"/>
                </a:solidFill>
                <a:cs typeface="Arial" panose="020B0604020202020204" pitchFamily="34" charset="0"/>
              </a:rPr>
              <a:t>Name That Tune </a:t>
            </a:r>
          </a:p>
          <a:p>
            <a:pPr lvl="0" eaLnBrk="0" hangingPunct="0">
              <a:buFontTx/>
              <a:buChar char="•"/>
            </a:pPr>
            <a:r>
              <a:rPr lang="en-US" altLang="en-US" sz="900" b="1" dirty="0">
                <a:solidFill>
                  <a:schemeClr val="bg1"/>
                </a:solidFill>
                <a:cs typeface="Arial" panose="020B0604020202020204" pitchFamily="34" charset="0"/>
              </a:rPr>
              <a:t>Keep the Ball up </a:t>
            </a:r>
          </a:p>
          <a:p>
            <a:pPr lvl="0" eaLnBrk="0" hangingPunct="0">
              <a:buFontTx/>
              <a:buChar char="•"/>
            </a:pPr>
            <a:r>
              <a:rPr lang="en-US" altLang="en-US" sz="900" b="1" dirty="0">
                <a:solidFill>
                  <a:schemeClr val="bg1"/>
                </a:solidFill>
                <a:cs typeface="Arial" panose="020B0604020202020204" pitchFamily="34" charset="0"/>
              </a:rPr>
              <a:t>Shoe Scramble  </a:t>
            </a:r>
          </a:p>
          <a:p>
            <a:pPr lvl="0" eaLnBrk="0" hangingPunct="0">
              <a:buFontTx/>
              <a:buChar char="•"/>
            </a:pPr>
            <a:r>
              <a:rPr lang="en-US" altLang="en-US" sz="900" b="1" dirty="0">
                <a:solidFill>
                  <a:schemeClr val="bg1"/>
                </a:solidFill>
                <a:cs typeface="Arial" panose="020B0604020202020204" pitchFamily="34" charset="0"/>
              </a:rPr>
              <a:t>Treasure Hunt </a:t>
            </a:r>
          </a:p>
          <a:p>
            <a:pPr lvl="0" eaLnBrk="0" hangingPunct="0">
              <a:buFontTx/>
              <a:buChar char="•"/>
            </a:pPr>
            <a:r>
              <a:rPr lang="en-US" altLang="en-US" sz="900" b="1" dirty="0">
                <a:solidFill>
                  <a:schemeClr val="bg1"/>
                </a:solidFill>
                <a:cs typeface="Arial" panose="020B0604020202020204" pitchFamily="34" charset="0"/>
              </a:rPr>
              <a:t>Pop Goes the Weasel </a:t>
            </a:r>
          </a:p>
          <a:p>
            <a:pPr lvl="0" eaLnBrk="0" hangingPunct="0">
              <a:buFontTx/>
              <a:buChar char="•"/>
            </a:pPr>
            <a:r>
              <a:rPr lang="en-US" altLang="en-US" sz="900" b="1" dirty="0">
                <a:solidFill>
                  <a:schemeClr val="bg1"/>
                </a:solidFill>
                <a:cs typeface="Arial" panose="020B0604020202020204" pitchFamily="34" charset="0"/>
              </a:rPr>
              <a:t>Hopscotch </a:t>
            </a:r>
          </a:p>
          <a:p>
            <a:pPr lvl="0" eaLnBrk="0" hangingPunct="0">
              <a:buFontTx/>
              <a:buChar char="•"/>
            </a:pPr>
            <a:r>
              <a:rPr lang="en-US" altLang="en-US" sz="900" b="1" dirty="0">
                <a:solidFill>
                  <a:schemeClr val="bg1"/>
                </a:solidFill>
                <a:cs typeface="Arial" panose="020B0604020202020204" pitchFamily="34" charset="0"/>
              </a:rPr>
              <a:t>Port and Starboard </a:t>
            </a:r>
          </a:p>
          <a:p>
            <a:pPr lvl="0" eaLnBrk="0" hangingPunct="0">
              <a:buFontTx/>
              <a:buChar char="•"/>
            </a:pPr>
            <a:r>
              <a:rPr lang="en-US" altLang="en-US" sz="900" b="1" dirty="0">
                <a:solidFill>
                  <a:schemeClr val="bg1"/>
                </a:solidFill>
                <a:cs typeface="Arial" panose="020B0604020202020204" pitchFamily="34" charset="0"/>
              </a:rPr>
              <a:t>Sardines </a:t>
            </a:r>
          </a:p>
          <a:p>
            <a:pPr lvl="0" eaLnBrk="0" hangingPunct="0">
              <a:buFontTx/>
              <a:buChar char="•"/>
            </a:pPr>
            <a:r>
              <a:rPr lang="en-US" altLang="en-US" sz="900" b="1" dirty="0">
                <a:solidFill>
                  <a:schemeClr val="bg1"/>
                </a:solidFill>
                <a:cs typeface="Arial" panose="020B0604020202020204" pitchFamily="34" charset="0"/>
              </a:rPr>
              <a:t>Spud </a:t>
            </a:r>
          </a:p>
          <a:p>
            <a:pPr lvl="0" eaLnBrk="0" hangingPunct="0">
              <a:buFontTx/>
              <a:buChar char="•"/>
            </a:pPr>
            <a:r>
              <a:rPr lang="en-US" altLang="en-US" sz="900" b="1" dirty="0">
                <a:solidFill>
                  <a:schemeClr val="bg1"/>
                </a:solidFill>
                <a:cs typeface="Arial" panose="020B0604020202020204" pitchFamily="34" charset="0"/>
              </a:rPr>
              <a:t>In &amp; Out the Windows </a:t>
            </a:r>
          </a:p>
          <a:p>
            <a:pPr lvl="0" eaLnBrk="0" hangingPunct="0">
              <a:buFontTx/>
              <a:buChar char="•"/>
            </a:pPr>
            <a:r>
              <a:rPr lang="en-US" altLang="en-US" sz="900" b="1" dirty="0">
                <a:solidFill>
                  <a:schemeClr val="bg1"/>
                </a:solidFill>
                <a:cs typeface="Arial" panose="020B0604020202020204" pitchFamily="34" charset="0"/>
              </a:rPr>
              <a:t>Tag </a:t>
            </a:r>
          </a:p>
          <a:p>
            <a:pPr lvl="0" eaLnBrk="0" hangingPunct="0">
              <a:buFontTx/>
              <a:buChar char="•"/>
            </a:pPr>
            <a:r>
              <a:rPr lang="en-US" altLang="en-US" sz="900" b="1" dirty="0">
                <a:solidFill>
                  <a:schemeClr val="bg1"/>
                </a:solidFill>
                <a:cs typeface="Arial" panose="020B0604020202020204" pitchFamily="34" charset="0"/>
              </a:rPr>
              <a:t>Grandma is Crazy </a:t>
            </a:r>
          </a:p>
          <a:p>
            <a:pPr lvl="0" eaLnBrk="0" hangingPunct="0">
              <a:buFontTx/>
              <a:buChar char="•"/>
            </a:pPr>
            <a:r>
              <a:rPr lang="en-US" altLang="en-US" sz="900" b="1" dirty="0">
                <a:solidFill>
                  <a:schemeClr val="bg1"/>
                </a:solidFill>
                <a:cs typeface="Arial" panose="020B0604020202020204" pitchFamily="34" charset="0"/>
              </a:rPr>
              <a:t>Trust fall </a:t>
            </a:r>
          </a:p>
          <a:p>
            <a:pPr lvl="0" eaLnBrk="0" hangingPunct="0">
              <a:buFontTx/>
              <a:buChar char="•"/>
            </a:pPr>
            <a:r>
              <a:rPr lang="en-US" altLang="en-US" sz="900" b="1" dirty="0">
                <a:solidFill>
                  <a:schemeClr val="bg1"/>
                </a:solidFill>
                <a:cs typeface="Arial" panose="020B0604020202020204" pitchFamily="34" charset="0"/>
              </a:rPr>
              <a:t>Frisbee Tag </a:t>
            </a:r>
          </a:p>
          <a:p>
            <a:pPr lvl="0" eaLnBrk="0" hangingPunct="0">
              <a:buFontTx/>
              <a:buChar char="•"/>
            </a:pPr>
            <a:r>
              <a:rPr lang="en-US" altLang="en-US" sz="900" b="1" dirty="0">
                <a:solidFill>
                  <a:schemeClr val="bg1"/>
                </a:solidFill>
                <a:cs typeface="Arial" panose="020B0604020202020204" pitchFamily="34" charset="0"/>
              </a:rPr>
              <a:t>Wink murder </a:t>
            </a:r>
          </a:p>
        </p:txBody>
      </p:sp>
      <p:sp>
        <p:nvSpPr>
          <p:cNvPr id="9" name="Rectangle 8">
            <a:extLst>
              <a:ext uri="{FF2B5EF4-FFF2-40B4-BE49-F238E27FC236}">
                <a16:creationId xmlns:a16="http://schemas.microsoft.com/office/drawing/2014/main" id="{8F18AF2A-A471-489F-87B2-89F28D8F6CFF}"/>
              </a:ext>
            </a:extLst>
          </p:cNvPr>
          <p:cNvSpPr/>
          <p:nvPr/>
        </p:nvSpPr>
        <p:spPr>
          <a:xfrm>
            <a:off x="609600" y="1622822"/>
            <a:ext cx="8305800" cy="738664"/>
          </a:xfrm>
          <a:prstGeom prst="rect">
            <a:avLst/>
          </a:prstGeom>
        </p:spPr>
        <p:txBody>
          <a:bodyPr wrap="square">
            <a:spAutoFit/>
          </a:bodyPr>
          <a:lstStyle/>
          <a:p>
            <a:r>
              <a:rPr lang="en-AU" sz="3200" b="1" dirty="0">
                <a:solidFill>
                  <a:schemeClr val="bg1"/>
                </a:solidFill>
              </a:rPr>
              <a:t>Guided interactions</a:t>
            </a:r>
            <a:r>
              <a:rPr lang="en-AU" sz="2800" b="1" dirty="0">
                <a:solidFill>
                  <a:schemeClr val="bg1"/>
                </a:solidFill>
              </a:rPr>
              <a:t>; </a:t>
            </a:r>
            <a:r>
              <a:rPr lang="en-AU" sz="2800" i="1" dirty="0">
                <a:solidFill>
                  <a:schemeClr val="bg1"/>
                </a:solidFill>
              </a:rPr>
              <a:t>using games to promote SEL</a:t>
            </a:r>
          </a:p>
          <a:p>
            <a:endParaRPr lang="en-AU" sz="1000" dirty="0">
              <a:solidFill>
                <a:schemeClr val="bg1"/>
              </a:solidFill>
            </a:endParaRPr>
          </a:p>
        </p:txBody>
      </p:sp>
    </p:spTree>
    <p:extLst>
      <p:ext uri="{BB962C8B-B14F-4D97-AF65-F5344CB8AC3E}">
        <p14:creationId xmlns:p14="http://schemas.microsoft.com/office/powerpoint/2010/main" val="255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6150114"/>
            <a:ext cx="9621689" cy="707886"/>
          </a:xfrm>
          <a:prstGeom prst="rect">
            <a:avLst/>
          </a:prstGeom>
        </p:spPr>
        <p:txBody>
          <a:bodyPr wrap="square">
            <a:spAutoFit/>
          </a:bodyPr>
          <a:lstStyle/>
          <a:p>
            <a:r>
              <a:rPr lang="en-AU" sz="2000" dirty="0">
                <a:solidFill>
                  <a:schemeClr val="tx1"/>
                </a:solidFill>
                <a:effectLst/>
              </a:rPr>
              <a:t>http://www.parentingscience.com/social-skills-activities.html</a:t>
            </a:r>
          </a:p>
          <a:p>
            <a:endParaRPr lang="en-AU" sz="2000" dirty="0">
              <a:solidFill>
                <a:schemeClr val="bg1"/>
              </a:solidFill>
            </a:endParaRPr>
          </a:p>
        </p:txBody>
      </p:sp>
      <p:sp>
        <p:nvSpPr>
          <p:cNvPr id="6" name="Rectangle 5"/>
          <p:cNvSpPr/>
          <p:nvPr/>
        </p:nvSpPr>
        <p:spPr>
          <a:xfrm>
            <a:off x="152400" y="2549375"/>
            <a:ext cx="9559636" cy="338554"/>
          </a:xfrm>
          <a:prstGeom prst="rect">
            <a:avLst/>
          </a:prstGeom>
        </p:spPr>
        <p:txBody>
          <a:bodyPr wrap="square">
            <a:spAutoFit/>
          </a:bodyPr>
          <a:lstStyle/>
          <a:p>
            <a:r>
              <a:rPr lang="en-AU" sz="1600" b="1" dirty="0">
                <a:solidFill>
                  <a:schemeClr val="tx1"/>
                </a:solidFill>
                <a:effectLst/>
              </a:rPr>
              <a:t>Dewar, G. (2015) </a:t>
            </a:r>
            <a:r>
              <a:rPr lang="en-AU" sz="1600" b="1" i="1" dirty="0">
                <a:solidFill>
                  <a:schemeClr val="tx1"/>
                </a:solidFill>
                <a:effectLst/>
              </a:rPr>
              <a:t>Evidence-based ideas to help kids communicate, connect, empathize, and read minds</a:t>
            </a:r>
          </a:p>
        </p:txBody>
      </p:sp>
      <p:pic>
        <p:nvPicPr>
          <p:cNvPr id="3" name="Picture 2" descr="A picture containing book, shelf, text, lined&#10;&#10;Description generated with very high confidence">
            <a:extLst>
              <a:ext uri="{FF2B5EF4-FFF2-40B4-BE49-F238E27FC236}">
                <a16:creationId xmlns:a16="http://schemas.microsoft.com/office/drawing/2014/main" id="{BF407ED8-1E55-4B43-B0D7-782D80B3C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30" y="2971800"/>
            <a:ext cx="8529370" cy="2775317"/>
          </a:xfrm>
          <a:prstGeom prst="rect">
            <a:avLst/>
          </a:prstGeom>
          <a:ln w="12700">
            <a:solidFill>
              <a:schemeClr val="tx1"/>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7BD60F4-4C0A-45D3-A336-5C97892D6E39}"/>
              </a:ext>
            </a:extLst>
          </p:cNvPr>
          <p:cNvSpPr/>
          <p:nvPr/>
        </p:nvSpPr>
        <p:spPr>
          <a:xfrm>
            <a:off x="152400" y="1726840"/>
            <a:ext cx="9138920" cy="738664"/>
          </a:xfrm>
          <a:prstGeom prst="rect">
            <a:avLst/>
          </a:prstGeom>
        </p:spPr>
        <p:txBody>
          <a:bodyPr wrap="square">
            <a:spAutoFit/>
          </a:bodyPr>
          <a:lstStyle/>
          <a:p>
            <a:r>
              <a:rPr lang="en-AU" sz="3200" b="1" dirty="0"/>
              <a:t>Guided interactions</a:t>
            </a:r>
            <a:r>
              <a:rPr lang="en-AU" sz="2800" b="1" dirty="0"/>
              <a:t>; </a:t>
            </a:r>
            <a:r>
              <a:rPr lang="en-AU" sz="2800" i="1" dirty="0"/>
              <a:t>Stories and discussion to boost EQ</a:t>
            </a:r>
          </a:p>
          <a:p>
            <a:endParaRPr lang="en-AU" sz="1000" dirty="0"/>
          </a:p>
        </p:txBody>
      </p:sp>
    </p:spTree>
    <p:extLst>
      <p:ext uri="{BB962C8B-B14F-4D97-AF65-F5344CB8AC3E}">
        <p14:creationId xmlns:p14="http://schemas.microsoft.com/office/powerpoint/2010/main" val="3007037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89542"/>
            <a:ext cx="5867400" cy="2858858"/>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4DE96FA-F830-41B1-9E43-0C1AF0E25F5D}"/>
              </a:ext>
            </a:extLst>
          </p:cNvPr>
          <p:cNvSpPr/>
          <p:nvPr/>
        </p:nvSpPr>
        <p:spPr>
          <a:xfrm>
            <a:off x="4495800" y="3003977"/>
            <a:ext cx="1732718" cy="415498"/>
          </a:xfrm>
          <a:prstGeom prst="rect">
            <a:avLst/>
          </a:prstGeom>
        </p:spPr>
        <p:txBody>
          <a:bodyPr wrap="none">
            <a:spAutoFit/>
          </a:bodyPr>
          <a:lstStyle/>
          <a:p>
            <a:pPr eaLnBrk="0" hangingPunct="0">
              <a:spcBef>
                <a:spcPct val="30000"/>
              </a:spcBef>
              <a:defRPr/>
            </a:pPr>
            <a:r>
              <a:rPr lang="en-AU" sz="2100" dirty="0">
                <a:latin typeface="Arial Black" panose="020B0A04020102020204" pitchFamily="34" charset="0"/>
                <a:cs typeface="Arial" panose="020B0604020202020204" pitchFamily="34" charset="0"/>
              </a:rPr>
              <a:t>ABC iView</a:t>
            </a:r>
            <a:endParaRPr lang="en-AU" sz="2100" dirty="0">
              <a:solidFill>
                <a:schemeClr val="tx1"/>
              </a:solidFill>
              <a:latin typeface="Arial Black" panose="020B0A040201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A75549B-D941-4252-BF38-8D7757E51715}"/>
              </a:ext>
            </a:extLst>
          </p:cNvPr>
          <p:cNvSpPr/>
          <p:nvPr/>
        </p:nvSpPr>
        <p:spPr>
          <a:xfrm>
            <a:off x="152400" y="6351423"/>
            <a:ext cx="7370095" cy="1154162"/>
          </a:xfrm>
          <a:prstGeom prst="rect">
            <a:avLst/>
          </a:prstGeom>
        </p:spPr>
        <p:txBody>
          <a:bodyPr wrap="none">
            <a:spAutoFit/>
          </a:bodyPr>
          <a:lstStyle/>
          <a:p>
            <a:r>
              <a:rPr lang="en-AU" sz="1600" b="1" dirty="0"/>
              <a:t>Little Lunch is also a collection of books by Danny Katz and illustrated by Mitch Vane </a:t>
            </a:r>
            <a:br>
              <a:rPr lang="en-AU" sz="1600" dirty="0"/>
            </a:br>
            <a:endParaRPr lang="en-AU" sz="1600" dirty="0"/>
          </a:p>
          <a:p>
            <a:r>
              <a:rPr lang="en-AU" sz="1600" dirty="0"/>
              <a:t>.</a:t>
            </a:r>
          </a:p>
          <a:p>
            <a:endParaRPr lang="en-AU" sz="2100" dirty="0">
              <a:solidFill>
                <a:schemeClr val="tx1"/>
              </a:solidFill>
              <a:latin typeface="Arial Black" panose="020B0A04020102020204" pitchFamily="34" charset="0"/>
            </a:endParaRPr>
          </a:p>
        </p:txBody>
      </p:sp>
      <p:sp>
        <p:nvSpPr>
          <p:cNvPr id="11" name="Rectangle 10">
            <a:extLst>
              <a:ext uri="{FF2B5EF4-FFF2-40B4-BE49-F238E27FC236}">
                <a16:creationId xmlns:a16="http://schemas.microsoft.com/office/drawing/2014/main" id="{FC846A4B-7B5C-4A00-BEE0-CDE30D025D29}"/>
              </a:ext>
            </a:extLst>
          </p:cNvPr>
          <p:cNvSpPr/>
          <p:nvPr/>
        </p:nvSpPr>
        <p:spPr>
          <a:xfrm>
            <a:off x="152400" y="1703199"/>
            <a:ext cx="8991600" cy="738664"/>
          </a:xfrm>
          <a:prstGeom prst="rect">
            <a:avLst/>
          </a:prstGeom>
        </p:spPr>
        <p:txBody>
          <a:bodyPr wrap="square">
            <a:spAutoFit/>
          </a:bodyPr>
          <a:lstStyle/>
          <a:p>
            <a:r>
              <a:rPr lang="en-AU" sz="3200" b="1" dirty="0"/>
              <a:t>Guided interactions</a:t>
            </a:r>
            <a:r>
              <a:rPr lang="en-AU" sz="2800" b="1" dirty="0"/>
              <a:t>; </a:t>
            </a:r>
            <a:r>
              <a:rPr lang="en-AU" sz="2800" i="1" dirty="0"/>
              <a:t>video and discussion to boost EQ</a:t>
            </a:r>
          </a:p>
          <a:p>
            <a:endParaRPr lang="en-AU" sz="1000" dirty="0"/>
          </a:p>
        </p:txBody>
      </p:sp>
      <p:pic>
        <p:nvPicPr>
          <p:cNvPr id="12" name="Picture 11" descr="A close up of a dinosaur&#10;&#10;Description automatically generated">
            <a:extLst>
              <a:ext uri="{FF2B5EF4-FFF2-40B4-BE49-F238E27FC236}">
                <a16:creationId xmlns:a16="http://schemas.microsoft.com/office/drawing/2014/main" id="{2DA5AD2E-A145-4416-8F67-E73D1FFCF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548178"/>
            <a:ext cx="2523613" cy="709766"/>
          </a:xfrm>
          <a:prstGeom prst="rect">
            <a:avLst/>
          </a:prstGeom>
        </p:spPr>
      </p:pic>
    </p:spTree>
    <p:extLst>
      <p:ext uri="{BB962C8B-B14F-4D97-AF65-F5344CB8AC3E}">
        <p14:creationId xmlns:p14="http://schemas.microsoft.com/office/powerpoint/2010/main" val="4188202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CF3F-9A10-4D21-B55C-E4586F12ADAB}"/>
              </a:ext>
            </a:extLst>
          </p:cNvPr>
          <p:cNvSpPr>
            <a:spLocks noGrp="1"/>
          </p:cNvSpPr>
          <p:nvPr>
            <p:ph type="title"/>
          </p:nvPr>
        </p:nvSpPr>
        <p:spPr>
          <a:xfrm>
            <a:off x="1448014" y="3810000"/>
            <a:ext cx="7354887" cy="1143000"/>
          </a:xfrm>
        </p:spPr>
        <p:txBody>
          <a:bodyPr/>
          <a:lstStyle/>
          <a:p>
            <a:pPr algn="l"/>
            <a:r>
              <a:rPr lang="en-AU" sz="1800" b="1" kern="1200" dirty="0">
                <a:latin typeface="+mn-lt"/>
              </a:rPr>
              <a:t>Milly, Molly </a:t>
            </a:r>
            <a:r>
              <a:rPr lang="en-AU" sz="1800" kern="1200" dirty="0">
                <a:latin typeface="+mn-lt"/>
              </a:rPr>
              <a:t>- https://www.youtube</a:t>
            </a:r>
            <a:r>
              <a:rPr lang="en-AU" sz="1800" dirty="0">
                <a:latin typeface="+mn-lt"/>
              </a:rPr>
              <a:t>. Season 1 and 2 - com</a:t>
            </a:r>
            <a:r>
              <a:rPr lang="en-AU" sz="1800" kern="1200" dirty="0">
                <a:latin typeface="+mn-lt"/>
              </a:rPr>
              <a:t>/channel/UCgy56xh2RsxIspWwIVcGagQ</a:t>
            </a:r>
            <a:br>
              <a:rPr lang="en-AU" kern="1200" dirty="0">
                <a:latin typeface="+mn-lt"/>
              </a:rPr>
            </a:br>
            <a:endParaRPr lang="en-AU" dirty="0">
              <a:latin typeface="+mn-lt"/>
            </a:endParaRPr>
          </a:p>
        </p:txBody>
      </p:sp>
      <p:pic>
        <p:nvPicPr>
          <p:cNvPr id="4" name="Picture 3">
            <a:extLst>
              <a:ext uri="{FF2B5EF4-FFF2-40B4-BE49-F238E27FC236}">
                <a16:creationId xmlns:a16="http://schemas.microsoft.com/office/drawing/2014/main" id="{DF94B5E4-223E-43D0-9158-4D2D612C0DD4}"/>
              </a:ext>
            </a:extLst>
          </p:cNvPr>
          <p:cNvPicPr>
            <a:picLocks noChangeAspect="1"/>
          </p:cNvPicPr>
          <p:nvPr/>
        </p:nvPicPr>
        <p:blipFill rotWithShape="1">
          <a:blip r:embed="rId3"/>
          <a:srcRect l="18500" t="23400" r="2750" b="54378"/>
          <a:stretch/>
        </p:blipFill>
        <p:spPr>
          <a:xfrm>
            <a:off x="1525058" y="2743200"/>
            <a:ext cx="7200800" cy="91440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6BE9BE-2F09-467F-95AC-AEDEB1E6531C}"/>
              </a:ext>
            </a:extLst>
          </p:cNvPr>
          <p:cNvPicPr>
            <a:picLocks noChangeAspect="1"/>
          </p:cNvPicPr>
          <p:nvPr/>
        </p:nvPicPr>
        <p:blipFill rotWithShape="1">
          <a:blip r:embed="rId4"/>
          <a:srcRect l="7476" t="27778" r="42912" b="29000"/>
          <a:stretch/>
        </p:blipFill>
        <p:spPr>
          <a:xfrm>
            <a:off x="4763457" y="4769196"/>
            <a:ext cx="3962401" cy="1439783"/>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C1D8EBD-3E39-4E09-ACDA-DA5C4CA34272}"/>
              </a:ext>
            </a:extLst>
          </p:cNvPr>
          <p:cNvSpPr/>
          <p:nvPr/>
        </p:nvSpPr>
        <p:spPr>
          <a:xfrm>
            <a:off x="5867400" y="6324600"/>
            <a:ext cx="3024289" cy="369332"/>
          </a:xfrm>
          <a:prstGeom prst="rect">
            <a:avLst/>
          </a:prstGeom>
        </p:spPr>
        <p:txBody>
          <a:bodyPr wrap="none">
            <a:spAutoFit/>
          </a:bodyPr>
          <a:lstStyle/>
          <a:p>
            <a:r>
              <a:rPr lang="en-AU" dirty="0"/>
              <a:t>Ideal for children, 4 to 7 years </a:t>
            </a:r>
          </a:p>
        </p:txBody>
      </p:sp>
      <p:sp>
        <p:nvSpPr>
          <p:cNvPr id="6" name="Rectangle 5">
            <a:extLst>
              <a:ext uri="{FF2B5EF4-FFF2-40B4-BE49-F238E27FC236}">
                <a16:creationId xmlns:a16="http://schemas.microsoft.com/office/drawing/2014/main" id="{22E39DFC-7E47-435A-A583-C61752351080}"/>
              </a:ext>
            </a:extLst>
          </p:cNvPr>
          <p:cNvSpPr/>
          <p:nvPr/>
        </p:nvSpPr>
        <p:spPr>
          <a:xfrm>
            <a:off x="228600" y="1699736"/>
            <a:ext cx="9220200" cy="738664"/>
          </a:xfrm>
          <a:prstGeom prst="rect">
            <a:avLst/>
          </a:prstGeom>
        </p:spPr>
        <p:txBody>
          <a:bodyPr wrap="square">
            <a:spAutoFit/>
          </a:bodyPr>
          <a:lstStyle/>
          <a:p>
            <a:r>
              <a:rPr lang="en-AU" sz="3200" b="1" dirty="0"/>
              <a:t>Guided interactions</a:t>
            </a:r>
            <a:r>
              <a:rPr lang="en-AU" sz="2800" b="1" dirty="0"/>
              <a:t>; </a:t>
            </a:r>
            <a:r>
              <a:rPr lang="en-AU" sz="2800" i="1" dirty="0"/>
              <a:t>video and discussion to boost EQ</a:t>
            </a:r>
          </a:p>
          <a:p>
            <a:endParaRPr lang="en-AU" sz="1000" dirty="0"/>
          </a:p>
        </p:txBody>
      </p:sp>
    </p:spTree>
    <p:extLst>
      <p:ext uri="{BB962C8B-B14F-4D97-AF65-F5344CB8AC3E}">
        <p14:creationId xmlns:p14="http://schemas.microsoft.com/office/powerpoint/2010/main" val="242977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78F1-F27C-457B-981E-5D4B9E43CF27}"/>
              </a:ext>
            </a:extLst>
          </p:cNvPr>
          <p:cNvSpPr/>
          <p:nvPr/>
        </p:nvSpPr>
        <p:spPr>
          <a:xfrm>
            <a:off x="234043" y="3784581"/>
            <a:ext cx="6471557" cy="3225819"/>
          </a:xfrm>
          <a:prstGeom prst="rect">
            <a:avLst/>
          </a:prstGeom>
        </p:spPr>
        <p:txBody>
          <a:bodyPr wrap="square">
            <a:spAutoFit/>
          </a:bodyPr>
          <a:lstStyle/>
          <a:p>
            <a:pPr>
              <a:lnSpc>
                <a:spcPct val="107000"/>
              </a:lnSpc>
              <a:spcAft>
                <a:spcPts val="600"/>
              </a:spcAft>
            </a:pPr>
            <a:r>
              <a:rPr lang="en-AU" sz="1600" b="1" dirty="0">
                <a:solidFill>
                  <a:schemeClr val="bg1"/>
                </a:solidFill>
                <a:ea typeface="Times New Roman" panose="02020603050405020304" pitchFamily="18" charset="0"/>
                <a:cs typeface="Times New Roman" panose="02020603050405020304" pitchFamily="18" charset="0"/>
              </a:rPr>
              <a:t>Mark’s publications:</a:t>
            </a:r>
          </a:p>
          <a:p>
            <a:br>
              <a:rPr lang="en-AU" sz="30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b="1" i="1" dirty="0">
                <a:solidFill>
                  <a:schemeClr val="bg1"/>
                </a:solidFill>
                <a:ea typeface="Times New Roman" panose="02020603050405020304" pitchFamily="18" charset="0"/>
                <a:cs typeface="Times New Roman" panose="02020603050405020304" pitchFamily="18" charset="0"/>
              </a:rPr>
              <a:t> Cognitive Behavioural Training</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(2004)</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Reflections on Dyslexia</a:t>
            </a:r>
            <a:r>
              <a:rPr lang="en-AU" sz="1050" dirty="0">
                <a:solidFill>
                  <a:schemeClr val="bg1"/>
                </a:solidFill>
                <a:ea typeface="Times New Roman" panose="02020603050405020304" pitchFamily="18" charset="0"/>
                <a:cs typeface="Times New Roman" panose="02020603050405020304" pitchFamily="18" charset="0"/>
              </a:rPr>
              <a:t> (2006)</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b="1" i="1" dirty="0">
                <a:solidFill>
                  <a:schemeClr val="bg1"/>
                </a:solidFill>
                <a:ea typeface="Times New Roman" panose="02020603050405020304" pitchFamily="18" charset="0"/>
                <a:cs typeface="Times New Roman" panose="02020603050405020304" pitchFamily="18" charset="0"/>
              </a:rPr>
              <a:t> Parenting Tough Kids </a:t>
            </a:r>
            <a:r>
              <a:rPr lang="en-AU" sz="1050" dirty="0">
                <a:solidFill>
                  <a:schemeClr val="bg1"/>
                </a:solidFill>
                <a:ea typeface="Times New Roman" panose="02020603050405020304" pitchFamily="18" charset="0"/>
                <a:cs typeface="Times New Roman" panose="02020603050405020304" pitchFamily="18" charset="0"/>
              </a:rPr>
              <a:t>(2006 and reprinted many times to 2018)</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Stop and Think Friendship DVD Package</a:t>
            </a:r>
            <a:r>
              <a:rPr lang="en-AU" sz="1050" dirty="0">
                <a:solidFill>
                  <a:schemeClr val="bg1"/>
                </a:solidFill>
                <a:ea typeface="Times New Roman" panose="02020603050405020304" pitchFamily="18" charset="0"/>
                <a:cs typeface="Times New Roman" panose="02020603050405020304" pitchFamily="18" charset="0"/>
              </a:rPr>
              <a:t> (2009) with Lindy</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ADHD and Specific Learning Difficulties as Companions</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(2009)</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Teaching Tough Kids</a:t>
            </a:r>
            <a:r>
              <a:rPr lang="en-AU" sz="1050" dirty="0">
                <a:solidFill>
                  <a:schemeClr val="bg1"/>
                </a:solidFill>
                <a:ea typeface="Times New Roman" panose="02020603050405020304" pitchFamily="18" charset="0"/>
                <a:cs typeface="Times New Roman" panose="02020603050405020304" pitchFamily="18" charset="0"/>
              </a:rPr>
              <a:t> (2012) </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a:t>
            </a:r>
            <a:r>
              <a:rPr lang="en-AU" sz="1050" i="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for Primary Students</a:t>
            </a:r>
            <a:r>
              <a:rPr lang="en-AU" sz="1050" dirty="0">
                <a:solidFill>
                  <a:schemeClr val="bg1"/>
                </a:solidFill>
                <a:ea typeface="Times New Roman" panose="02020603050405020304" pitchFamily="18" charset="0"/>
                <a:cs typeface="Times New Roman" panose="02020603050405020304" pitchFamily="18" charset="0"/>
              </a:rPr>
              <a:t> (2011) with Madhavi</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Raising Beaut Kids </a:t>
            </a:r>
            <a:r>
              <a:rPr lang="en-AU" sz="1050" dirty="0">
                <a:solidFill>
                  <a:schemeClr val="bg1"/>
                </a:solidFill>
                <a:ea typeface="Times New Roman" panose="02020603050405020304" pitchFamily="18" charset="0"/>
                <a:cs typeface="Times New Roman" panose="02020603050405020304" pitchFamily="18" charset="0"/>
              </a:rPr>
              <a:t>(2014) </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a:t>
            </a:r>
            <a:r>
              <a:rPr lang="en-AU" sz="1050" i="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For Early Learners </a:t>
            </a:r>
            <a:r>
              <a:rPr lang="en-AU" sz="1050" dirty="0">
                <a:solidFill>
                  <a:schemeClr val="bg1"/>
                </a:solidFill>
                <a:ea typeface="Times New Roman" panose="02020603050405020304" pitchFamily="18" charset="0"/>
                <a:cs typeface="Times New Roman" panose="02020603050405020304" pitchFamily="18" charset="0"/>
              </a:rPr>
              <a:t>(2015) with Madhavi</a:t>
            </a:r>
          </a:p>
          <a:p>
            <a:r>
              <a:rPr lang="en-AU" sz="1050" b="1" i="1" dirty="0">
                <a:solidFill>
                  <a:schemeClr val="bg1"/>
                </a:solidFill>
                <a:ea typeface="Times New Roman" panose="02020603050405020304" pitchFamily="18" charset="0"/>
                <a:cs typeface="Times New Roman" panose="02020603050405020304" pitchFamily="18" charset="0"/>
              </a:rPr>
              <a:t>• Nurturing Young Minds: </a:t>
            </a:r>
            <a:r>
              <a:rPr lang="en-AU" sz="1050" dirty="0">
                <a:solidFill>
                  <a:schemeClr val="bg1"/>
                </a:solidFill>
                <a:ea typeface="Times New Roman" panose="02020603050405020304" pitchFamily="18" charset="0"/>
                <a:cs typeface="Times New Roman" panose="02020603050405020304" pitchFamily="18" charset="0"/>
              </a:rPr>
              <a:t>Chapter 17 - Dyslexia and Learning Difficulties (2018)</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Archie's BIG BOOK of Friendship adventures</a:t>
            </a:r>
            <a:r>
              <a:rPr lang="en-AU" sz="1050" dirty="0">
                <a:solidFill>
                  <a:schemeClr val="bg1"/>
                </a:solidFill>
                <a:ea typeface="Times New Roman" panose="02020603050405020304" pitchFamily="18" charset="0"/>
                <a:cs typeface="Times New Roman" panose="02020603050405020304" pitchFamily="18" charset="0"/>
              </a:rPr>
              <a:t> (2015 and 2019) with Madhavi </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 with Teenagers?</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(2019) with Madhavi</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 for Primary Students </a:t>
            </a:r>
            <a:r>
              <a:rPr lang="en-AU" sz="1050" dirty="0">
                <a:solidFill>
                  <a:schemeClr val="bg1"/>
                </a:solidFill>
                <a:ea typeface="Times New Roman" panose="02020603050405020304" pitchFamily="18" charset="0"/>
                <a:cs typeface="Times New Roman" panose="02020603050405020304" pitchFamily="18" charset="0"/>
              </a:rPr>
              <a:t>(revised edition, 2019) with Madhavi</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Calibri" panose="020F0502020204030204" pitchFamily="34" charset="0"/>
                <a:cs typeface="Times New Roman" panose="02020603050405020304" pitchFamily="18" charset="0"/>
              </a:rPr>
              <a:t>TEACHING VALUES of BEING HUMAN</a:t>
            </a:r>
            <a:r>
              <a:rPr lang="en-AU" sz="1050" dirty="0">
                <a:solidFill>
                  <a:schemeClr val="bg1"/>
                </a:solidFill>
                <a:ea typeface="Calibri" panose="020F0502020204030204" pitchFamily="34" charset="0"/>
                <a:cs typeface="Times New Roman" panose="02020603050405020304" pitchFamily="18" charset="0"/>
              </a:rPr>
              <a:t>: an education of the mind and the heart (2021)</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Set of 10 AUDIO BOOKS </a:t>
            </a:r>
            <a:r>
              <a:rPr lang="en-AU" sz="1050" b="1" dirty="0">
                <a:solidFill>
                  <a:schemeClr val="bg1"/>
                </a:solidFill>
                <a:ea typeface="Times New Roman" panose="02020603050405020304" pitchFamily="18" charset="0"/>
                <a:cs typeface="Times New Roman" panose="02020603050405020304" pitchFamily="18" charset="0"/>
              </a:rPr>
              <a:t>– </a:t>
            </a:r>
            <a:r>
              <a:rPr lang="en-AU" sz="1050" b="1" dirty="0">
                <a:solidFill>
                  <a:schemeClr val="bg1"/>
                </a:solidFill>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www.marklemessurier.com.au</a:t>
            </a:r>
            <a:r>
              <a:rPr lang="en-AU" sz="1050" b="1" dirty="0">
                <a:solidFill>
                  <a:schemeClr val="bg1"/>
                </a:solidFill>
                <a:ea typeface="Times New Roman" panose="02020603050405020304" pitchFamily="18" charset="0"/>
                <a:cs typeface="Times New Roman" panose="02020603050405020304" pitchFamily="18" charset="0"/>
              </a:rPr>
              <a:t>  (2021)</a:t>
            </a:r>
          </a:p>
          <a:p>
            <a:r>
              <a:rPr lang="en-AU" sz="1050" b="1" i="1" dirty="0">
                <a:solidFill>
                  <a:schemeClr val="bg1"/>
                </a:solidFill>
                <a:ea typeface="Times New Roman" panose="02020603050405020304" pitchFamily="18" charset="0"/>
                <a:cs typeface="Times New Roman" panose="02020603050405020304" pitchFamily="18" charset="0"/>
              </a:rPr>
              <a:t>• </a:t>
            </a:r>
            <a:r>
              <a:rPr lang="en-US" sz="1050" b="1" i="1" dirty="0">
                <a:solidFill>
                  <a:schemeClr val="bg1"/>
                </a:solidFill>
                <a:ea typeface="Calibri" panose="020F0502020204030204" pitchFamily="34" charset="0"/>
                <a:cs typeface="Times New Roman" panose="02020603050405020304" pitchFamily="18" charset="0"/>
              </a:rPr>
              <a:t>Guiding Kids through the Tough Moments: </a:t>
            </a:r>
            <a:r>
              <a:rPr lang="en-US" sz="1050" dirty="0">
                <a:solidFill>
                  <a:schemeClr val="bg1"/>
                </a:solidFill>
                <a:ea typeface="Calibri" panose="020F0502020204030204" pitchFamily="34" charset="0"/>
                <a:cs typeface="Times New Roman" panose="02020603050405020304" pitchFamily="18" charset="0"/>
              </a:rPr>
              <a:t>Techniques to build a space where children can thrive (2023)</a:t>
            </a:r>
          </a:p>
          <a:p>
            <a:endParaRPr lang="en-AU" sz="1050" dirty="0">
              <a:solidFill>
                <a:schemeClr val="bg1"/>
              </a:solidFill>
              <a:ea typeface="Calibri" panose="020F0502020204030204" pitchFamily="34" charset="0"/>
              <a:cs typeface="Times New Roman" panose="02020603050405020304" pitchFamily="18" charset="0"/>
            </a:endParaRPr>
          </a:p>
        </p:txBody>
      </p:sp>
      <p:pic>
        <p:nvPicPr>
          <p:cNvPr id="7" name="Picture 6" descr="A person lying down and looking at the camera&#10;&#10;Description automatically generated">
            <a:extLst>
              <a:ext uri="{FF2B5EF4-FFF2-40B4-BE49-F238E27FC236}">
                <a16:creationId xmlns:a16="http://schemas.microsoft.com/office/drawing/2014/main" id="{1D5A23BA-9529-4D60-BAB3-60181829C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937" y="1796036"/>
            <a:ext cx="3337494" cy="3505200"/>
          </a:xfrm>
          <a:prstGeom prst="rect">
            <a:avLst/>
          </a:prstGeom>
          <a:ln w="28575">
            <a:solidFill>
              <a:schemeClr val="bg1"/>
            </a:solidFill>
          </a:ln>
        </p:spPr>
      </p:pic>
      <p:pic>
        <p:nvPicPr>
          <p:cNvPr id="9" name="Picture 8" descr="A dog sitting on a blanket&#10;&#10;Description automatically generated">
            <a:extLst>
              <a:ext uri="{FF2B5EF4-FFF2-40B4-BE49-F238E27FC236}">
                <a16:creationId xmlns:a16="http://schemas.microsoft.com/office/drawing/2014/main" id="{D72888FA-A8BF-4A64-94E1-9521B1C33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09731" y="4739638"/>
            <a:ext cx="2057401" cy="1543051"/>
          </a:xfrm>
          <a:prstGeom prst="rect">
            <a:avLst/>
          </a:prstGeom>
          <a:ln w="28575">
            <a:solidFill>
              <a:schemeClr val="bg1"/>
            </a:solidFill>
          </a:ln>
        </p:spPr>
      </p:pic>
      <p:pic>
        <p:nvPicPr>
          <p:cNvPr id="8" name="Picture 7" descr="A dog lying on the ground&#10;&#10;Description automatically generated">
            <a:extLst>
              <a:ext uri="{FF2B5EF4-FFF2-40B4-BE49-F238E27FC236}">
                <a16:creationId xmlns:a16="http://schemas.microsoft.com/office/drawing/2014/main" id="{7F191132-19E9-4941-9FD0-9E81F6F370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4" y="1796035"/>
            <a:ext cx="1759074" cy="1912345"/>
          </a:xfrm>
          <a:prstGeom prst="rect">
            <a:avLst/>
          </a:prstGeom>
          <a:ln w="19050">
            <a:solidFill>
              <a:schemeClr val="bg1"/>
            </a:solidFill>
          </a:ln>
        </p:spPr>
      </p:pic>
      <p:pic>
        <p:nvPicPr>
          <p:cNvPr id="10" name="Picture 9" descr="A picture containing dog breed, mammal, pet, dog&#10;&#10;Description automatically generated">
            <a:extLst>
              <a:ext uri="{FF2B5EF4-FFF2-40B4-BE49-F238E27FC236}">
                <a16:creationId xmlns:a16="http://schemas.microsoft.com/office/drawing/2014/main" id="{63A4DA2E-6B1F-469D-820A-69C8074D0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6853" y="1796035"/>
            <a:ext cx="1920347" cy="1912345"/>
          </a:xfrm>
          <a:prstGeom prst="rect">
            <a:avLst/>
          </a:prstGeom>
          <a:ln>
            <a:solidFill>
              <a:schemeClr val="bg1"/>
            </a:solidFill>
          </a:ln>
        </p:spPr>
      </p:pic>
    </p:spTree>
    <p:extLst>
      <p:ext uri="{BB962C8B-B14F-4D97-AF65-F5344CB8AC3E}">
        <p14:creationId xmlns:p14="http://schemas.microsoft.com/office/powerpoint/2010/main" val="314027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548AE-9F6A-41D9-8F98-23E60FC6C0FF}"/>
              </a:ext>
            </a:extLst>
          </p:cNvPr>
          <p:cNvSpPr/>
          <p:nvPr/>
        </p:nvSpPr>
        <p:spPr>
          <a:xfrm>
            <a:off x="76200" y="6379786"/>
            <a:ext cx="9220200" cy="861774"/>
          </a:xfrm>
          <a:prstGeom prst="rect">
            <a:avLst/>
          </a:prstGeom>
        </p:spPr>
        <p:txBody>
          <a:bodyPr wrap="square">
            <a:spAutoFit/>
          </a:bodyPr>
          <a:lstStyle/>
          <a:p>
            <a:r>
              <a:rPr lang="en-AU" sz="1600" b="1" dirty="0"/>
              <a:t>4 Seasons on Netflix       Many free on YouTube      20 to 40 episodes in each season    25 mins per episode</a:t>
            </a:r>
          </a:p>
          <a:p>
            <a:r>
              <a:rPr lang="en-AU" sz="1600" dirty="0">
                <a:solidFill>
                  <a:schemeClr val="bg1"/>
                </a:solidFill>
              </a:rPr>
              <a:t>                                                  </a:t>
            </a:r>
          </a:p>
          <a:p>
            <a:endParaRPr lang="en-AU" dirty="0"/>
          </a:p>
        </p:txBody>
      </p:sp>
      <p:pic>
        <p:nvPicPr>
          <p:cNvPr id="7" name="Picture 6" descr="A picture containing table, indoor, doll, photo&#10;&#10;Description automatically generated">
            <a:extLst>
              <a:ext uri="{FF2B5EF4-FFF2-40B4-BE49-F238E27FC236}">
                <a16:creationId xmlns:a16="http://schemas.microsoft.com/office/drawing/2014/main" id="{3E4DB886-9805-4341-9E89-2274FC719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24200"/>
            <a:ext cx="5486400" cy="2926749"/>
          </a:xfrm>
          <a:prstGeom prst="rect">
            <a:avLst/>
          </a:prstGeom>
          <a:ln w="57150">
            <a:solidFill>
              <a:schemeClr val="bg1"/>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E4D2B4B-D874-4D27-BFAC-DCF4EC29B03A}"/>
              </a:ext>
            </a:extLst>
          </p:cNvPr>
          <p:cNvSpPr/>
          <p:nvPr/>
        </p:nvSpPr>
        <p:spPr>
          <a:xfrm>
            <a:off x="152400" y="2569772"/>
            <a:ext cx="6843733" cy="430887"/>
          </a:xfrm>
          <a:prstGeom prst="rect">
            <a:avLst/>
          </a:prstGeom>
        </p:spPr>
        <p:txBody>
          <a:bodyPr wrap="none">
            <a:spAutoFit/>
          </a:bodyPr>
          <a:lstStyle/>
          <a:p>
            <a:r>
              <a:rPr lang="en-AU" sz="2200" b="1" dirty="0"/>
              <a:t>Daniel Tiger's Neighbourhood </a:t>
            </a:r>
            <a:r>
              <a:rPr lang="en-AU" sz="1400" i="1" dirty="0"/>
              <a:t>(preschool and early school-aged children) </a:t>
            </a:r>
          </a:p>
        </p:txBody>
      </p:sp>
      <p:sp>
        <p:nvSpPr>
          <p:cNvPr id="9" name="Rectangle 8">
            <a:extLst>
              <a:ext uri="{FF2B5EF4-FFF2-40B4-BE49-F238E27FC236}">
                <a16:creationId xmlns:a16="http://schemas.microsoft.com/office/drawing/2014/main" id="{9368A973-927F-49FC-BBB2-73156CFEEDFD}"/>
              </a:ext>
            </a:extLst>
          </p:cNvPr>
          <p:cNvSpPr/>
          <p:nvPr/>
        </p:nvSpPr>
        <p:spPr>
          <a:xfrm>
            <a:off x="6096000" y="3581400"/>
            <a:ext cx="2362200" cy="2246769"/>
          </a:xfrm>
          <a:prstGeom prst="rect">
            <a:avLst/>
          </a:prstGeom>
        </p:spPr>
        <p:txBody>
          <a:bodyPr wrap="square">
            <a:spAutoFit/>
          </a:bodyPr>
          <a:lstStyle/>
          <a:p>
            <a:r>
              <a:rPr lang="en-AU" sz="2000" dirty="0"/>
              <a:t>4 year old Daniel Tiger and his friends learn the range of social and emotional skills needed for growing and getting along</a:t>
            </a:r>
          </a:p>
        </p:txBody>
      </p:sp>
      <p:sp>
        <p:nvSpPr>
          <p:cNvPr id="6" name="Rectangle 5">
            <a:extLst>
              <a:ext uri="{FF2B5EF4-FFF2-40B4-BE49-F238E27FC236}">
                <a16:creationId xmlns:a16="http://schemas.microsoft.com/office/drawing/2014/main" id="{7C4A87C7-C93B-41EF-B10B-35FC8148E0BD}"/>
              </a:ext>
            </a:extLst>
          </p:cNvPr>
          <p:cNvSpPr/>
          <p:nvPr/>
        </p:nvSpPr>
        <p:spPr>
          <a:xfrm>
            <a:off x="190500" y="1831108"/>
            <a:ext cx="9144000" cy="738664"/>
          </a:xfrm>
          <a:prstGeom prst="rect">
            <a:avLst/>
          </a:prstGeom>
        </p:spPr>
        <p:txBody>
          <a:bodyPr wrap="square">
            <a:spAutoFit/>
          </a:bodyPr>
          <a:lstStyle/>
          <a:p>
            <a:r>
              <a:rPr lang="en-AU" sz="3200" b="1" dirty="0"/>
              <a:t>Guided interactions</a:t>
            </a:r>
            <a:r>
              <a:rPr lang="en-AU" sz="2800" b="1" dirty="0"/>
              <a:t>; </a:t>
            </a:r>
            <a:r>
              <a:rPr lang="en-AU" sz="2800" i="1" dirty="0"/>
              <a:t>video and discussion to boost EQ</a:t>
            </a:r>
          </a:p>
          <a:p>
            <a:endParaRPr lang="en-AU" sz="1000" dirty="0"/>
          </a:p>
        </p:txBody>
      </p:sp>
    </p:spTree>
    <p:extLst>
      <p:ext uri="{BB962C8B-B14F-4D97-AF65-F5344CB8AC3E}">
        <p14:creationId xmlns:p14="http://schemas.microsoft.com/office/powerpoint/2010/main" val="4132866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33BC5-00F5-4DAA-823C-C399284850FA}"/>
              </a:ext>
            </a:extLst>
          </p:cNvPr>
          <p:cNvPicPr>
            <a:picLocks noChangeAspect="1"/>
          </p:cNvPicPr>
          <p:nvPr/>
        </p:nvPicPr>
        <p:blipFill rotWithShape="1">
          <a:blip r:embed="rId3"/>
          <a:srcRect l="14166" t="15926" r="15833"/>
          <a:stretch/>
        </p:blipFill>
        <p:spPr>
          <a:xfrm>
            <a:off x="228600" y="2819400"/>
            <a:ext cx="7924800" cy="3352800"/>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49AA6050-2135-4BD2-89FD-B6F35BA4A435}"/>
              </a:ext>
            </a:extLst>
          </p:cNvPr>
          <p:cNvSpPr/>
          <p:nvPr/>
        </p:nvSpPr>
        <p:spPr>
          <a:xfrm>
            <a:off x="3124200" y="6073711"/>
            <a:ext cx="6934200" cy="646331"/>
          </a:xfrm>
          <a:prstGeom prst="rect">
            <a:avLst/>
          </a:prstGeom>
        </p:spPr>
        <p:txBody>
          <a:bodyPr wrap="square">
            <a:spAutoFit/>
          </a:bodyPr>
          <a:lstStyle/>
          <a:p>
            <a:endParaRPr lang="en-AU" b="1" dirty="0"/>
          </a:p>
          <a:p>
            <a:r>
              <a:rPr lang="en-AU" dirty="0"/>
              <a:t>Best for children under 7 although adults adore Bluey</a:t>
            </a:r>
          </a:p>
        </p:txBody>
      </p:sp>
      <p:sp>
        <p:nvSpPr>
          <p:cNvPr id="4" name="Rectangle 3">
            <a:extLst>
              <a:ext uri="{FF2B5EF4-FFF2-40B4-BE49-F238E27FC236}">
                <a16:creationId xmlns:a16="http://schemas.microsoft.com/office/drawing/2014/main" id="{6A791179-B622-44AB-89B8-AFFF365BE79F}"/>
              </a:ext>
            </a:extLst>
          </p:cNvPr>
          <p:cNvSpPr/>
          <p:nvPr/>
        </p:nvSpPr>
        <p:spPr>
          <a:xfrm>
            <a:off x="228600" y="1680626"/>
            <a:ext cx="8991600" cy="738664"/>
          </a:xfrm>
          <a:prstGeom prst="rect">
            <a:avLst/>
          </a:prstGeom>
        </p:spPr>
        <p:txBody>
          <a:bodyPr wrap="square">
            <a:spAutoFit/>
          </a:bodyPr>
          <a:lstStyle/>
          <a:p>
            <a:r>
              <a:rPr lang="en-AU" sz="3200" b="1" dirty="0"/>
              <a:t>Guided interactions</a:t>
            </a:r>
            <a:r>
              <a:rPr lang="en-AU" sz="2800" b="1" dirty="0"/>
              <a:t>; </a:t>
            </a:r>
            <a:r>
              <a:rPr lang="en-AU" sz="2800" i="1" dirty="0"/>
              <a:t>video and discussion to boost EQ</a:t>
            </a:r>
          </a:p>
          <a:p>
            <a:endParaRPr lang="en-AU" sz="1000" dirty="0"/>
          </a:p>
        </p:txBody>
      </p:sp>
      <p:sp>
        <p:nvSpPr>
          <p:cNvPr id="5" name="Rectangle 4">
            <a:extLst>
              <a:ext uri="{FF2B5EF4-FFF2-40B4-BE49-F238E27FC236}">
                <a16:creationId xmlns:a16="http://schemas.microsoft.com/office/drawing/2014/main" id="{B487E292-A753-407E-BA6A-85D126D2B544}"/>
              </a:ext>
            </a:extLst>
          </p:cNvPr>
          <p:cNvSpPr/>
          <p:nvPr/>
        </p:nvSpPr>
        <p:spPr>
          <a:xfrm>
            <a:off x="5943600" y="2419290"/>
            <a:ext cx="2325316" cy="400110"/>
          </a:xfrm>
          <a:prstGeom prst="rect">
            <a:avLst/>
          </a:prstGeom>
        </p:spPr>
        <p:txBody>
          <a:bodyPr wrap="none">
            <a:spAutoFit/>
          </a:bodyPr>
          <a:lstStyle>
            <a:defPPr>
              <a:defRPr lang="en-AU"/>
            </a:defPPr>
            <a:lvl1pPr algn="r" rtl="0" fontAlgn="base">
              <a:spcBef>
                <a:spcPct val="20000"/>
              </a:spcBef>
              <a:spcAft>
                <a:spcPct val="0"/>
              </a:spcAft>
              <a:defRPr sz="2400" b="1" kern="1200">
                <a:solidFill>
                  <a:srgbClr val="663300"/>
                </a:solidFill>
                <a:latin typeface="Calibri" pitchFamily="34" charset="0"/>
                <a:ea typeface="+mn-ea"/>
                <a:cs typeface="+mn-cs"/>
              </a:defRPr>
            </a:lvl1pPr>
            <a:lvl2pPr marL="457200" algn="r" rtl="0" fontAlgn="base">
              <a:spcBef>
                <a:spcPct val="20000"/>
              </a:spcBef>
              <a:spcAft>
                <a:spcPct val="0"/>
              </a:spcAft>
              <a:defRPr sz="2400" b="1" kern="1200">
                <a:solidFill>
                  <a:srgbClr val="663300"/>
                </a:solidFill>
                <a:latin typeface="Calibri" pitchFamily="34" charset="0"/>
                <a:ea typeface="+mn-ea"/>
                <a:cs typeface="+mn-cs"/>
              </a:defRPr>
            </a:lvl2pPr>
            <a:lvl3pPr marL="914400" algn="r" rtl="0" fontAlgn="base">
              <a:spcBef>
                <a:spcPct val="20000"/>
              </a:spcBef>
              <a:spcAft>
                <a:spcPct val="0"/>
              </a:spcAft>
              <a:defRPr sz="2400" b="1" kern="1200">
                <a:solidFill>
                  <a:srgbClr val="663300"/>
                </a:solidFill>
                <a:latin typeface="Calibri" pitchFamily="34" charset="0"/>
                <a:ea typeface="+mn-ea"/>
                <a:cs typeface="+mn-cs"/>
              </a:defRPr>
            </a:lvl3pPr>
            <a:lvl4pPr marL="1371600" algn="r" rtl="0" fontAlgn="base">
              <a:spcBef>
                <a:spcPct val="20000"/>
              </a:spcBef>
              <a:spcAft>
                <a:spcPct val="0"/>
              </a:spcAft>
              <a:defRPr sz="2400" b="1" kern="1200">
                <a:solidFill>
                  <a:srgbClr val="663300"/>
                </a:solidFill>
                <a:latin typeface="Calibri" pitchFamily="34" charset="0"/>
                <a:ea typeface="+mn-ea"/>
                <a:cs typeface="+mn-cs"/>
              </a:defRPr>
            </a:lvl4pPr>
            <a:lvl5pPr marL="1828800" algn="r" rtl="0" fontAlgn="base">
              <a:spcBef>
                <a:spcPct val="20000"/>
              </a:spcBef>
              <a:spcAft>
                <a:spcPct val="0"/>
              </a:spcAft>
              <a:defRPr sz="2400" b="1" kern="1200">
                <a:solidFill>
                  <a:srgbClr val="663300"/>
                </a:solidFill>
                <a:latin typeface="Calibri" pitchFamily="34" charset="0"/>
                <a:ea typeface="+mn-ea"/>
                <a:cs typeface="+mn-cs"/>
              </a:defRPr>
            </a:lvl5pPr>
            <a:lvl6pPr marL="2286000" algn="l" defTabSz="914400" rtl="0" eaLnBrk="1" latinLnBrk="0" hangingPunct="1">
              <a:defRPr sz="2400" b="1" kern="1200">
                <a:solidFill>
                  <a:srgbClr val="663300"/>
                </a:solidFill>
                <a:latin typeface="Calibri" pitchFamily="34" charset="0"/>
                <a:ea typeface="+mn-ea"/>
                <a:cs typeface="+mn-cs"/>
              </a:defRPr>
            </a:lvl6pPr>
            <a:lvl7pPr marL="2743200" algn="l" defTabSz="914400" rtl="0" eaLnBrk="1" latinLnBrk="0" hangingPunct="1">
              <a:defRPr sz="2400" b="1" kern="1200">
                <a:solidFill>
                  <a:srgbClr val="663300"/>
                </a:solidFill>
                <a:latin typeface="Calibri" pitchFamily="34" charset="0"/>
                <a:ea typeface="+mn-ea"/>
                <a:cs typeface="+mn-cs"/>
              </a:defRPr>
            </a:lvl7pPr>
            <a:lvl8pPr marL="3200400" algn="l" defTabSz="914400" rtl="0" eaLnBrk="1" latinLnBrk="0" hangingPunct="1">
              <a:defRPr sz="2400" b="1" kern="1200">
                <a:solidFill>
                  <a:srgbClr val="663300"/>
                </a:solidFill>
                <a:latin typeface="Calibri" pitchFamily="34" charset="0"/>
                <a:ea typeface="+mn-ea"/>
                <a:cs typeface="+mn-cs"/>
              </a:defRPr>
            </a:lvl8pPr>
            <a:lvl9pPr marL="3657600" algn="l" defTabSz="914400" rtl="0" eaLnBrk="1" latinLnBrk="0" hangingPunct="1">
              <a:defRPr sz="2400" b="1" kern="1200">
                <a:solidFill>
                  <a:srgbClr val="663300"/>
                </a:solidFill>
                <a:latin typeface="Calibri" pitchFamily="34" charset="0"/>
                <a:ea typeface="+mn-ea"/>
                <a:cs typeface="+mn-cs"/>
              </a:defRPr>
            </a:lvl9pPr>
          </a:lstStyle>
          <a:p>
            <a:r>
              <a:rPr lang="en-AU" sz="2000" dirty="0">
                <a:solidFill>
                  <a:schemeClr val="tx1"/>
                </a:solidFill>
              </a:rPr>
              <a:t>ClickView and iView</a:t>
            </a:r>
            <a:endParaRPr lang="en-AU" sz="2000" dirty="0"/>
          </a:p>
        </p:txBody>
      </p:sp>
    </p:spTree>
    <p:extLst>
      <p:ext uri="{BB962C8B-B14F-4D97-AF65-F5344CB8AC3E}">
        <p14:creationId xmlns:p14="http://schemas.microsoft.com/office/powerpoint/2010/main" val="71512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66A2D7-161F-4AC2-A0CC-4D3E11BAB9FF}"/>
              </a:ext>
            </a:extLst>
          </p:cNvPr>
          <p:cNvPicPr>
            <a:picLocks noChangeAspect="1"/>
          </p:cNvPicPr>
          <p:nvPr/>
        </p:nvPicPr>
        <p:blipFill>
          <a:blip r:embed="rId3"/>
          <a:stretch>
            <a:fillRect/>
          </a:stretch>
        </p:blipFill>
        <p:spPr>
          <a:xfrm>
            <a:off x="228600" y="2529218"/>
            <a:ext cx="7888243" cy="3620178"/>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0987F7F-5F99-4F1A-B505-8A797BCF4547}"/>
              </a:ext>
            </a:extLst>
          </p:cNvPr>
          <p:cNvSpPr/>
          <p:nvPr/>
        </p:nvSpPr>
        <p:spPr>
          <a:xfrm>
            <a:off x="3657600" y="1905000"/>
            <a:ext cx="5263877" cy="292388"/>
          </a:xfrm>
          <a:prstGeom prst="rect">
            <a:avLst/>
          </a:prstGeom>
        </p:spPr>
        <p:txBody>
          <a:bodyPr wrap="none">
            <a:spAutoFit/>
          </a:bodyPr>
          <a:lstStyle/>
          <a:p>
            <a:r>
              <a:rPr lang="en-AU" sz="1300" dirty="0">
                <a:solidFill>
                  <a:schemeClr val="bg1"/>
                </a:solidFill>
                <a:latin typeface="Roboto"/>
              </a:rPr>
              <a:t>- https://www.youtube.com/channel/UCyG6ZCj6weaA2_JvnUWWlVA</a:t>
            </a:r>
            <a:endParaRPr lang="en-AU" sz="1300" b="0" i="0" u="none" strike="noStrike" dirty="0">
              <a:solidFill>
                <a:schemeClr val="bg1"/>
              </a:solidFill>
              <a:effectLst/>
              <a:latin typeface="Roboto"/>
            </a:endParaRPr>
          </a:p>
        </p:txBody>
      </p:sp>
      <p:sp>
        <p:nvSpPr>
          <p:cNvPr id="4" name="Rectangle 3">
            <a:extLst>
              <a:ext uri="{FF2B5EF4-FFF2-40B4-BE49-F238E27FC236}">
                <a16:creationId xmlns:a16="http://schemas.microsoft.com/office/drawing/2014/main" id="{EB81DF4E-F4B5-40F9-B196-4F1335ABD2BF}"/>
              </a:ext>
            </a:extLst>
          </p:cNvPr>
          <p:cNvSpPr/>
          <p:nvPr/>
        </p:nvSpPr>
        <p:spPr>
          <a:xfrm>
            <a:off x="4262120" y="6253407"/>
            <a:ext cx="4572000" cy="369332"/>
          </a:xfrm>
          <a:prstGeom prst="rect">
            <a:avLst/>
          </a:prstGeom>
        </p:spPr>
        <p:txBody>
          <a:bodyPr>
            <a:spAutoFit/>
          </a:bodyPr>
          <a:lstStyle/>
          <a:p>
            <a:r>
              <a:rPr lang="en-AU" dirty="0"/>
              <a:t>Bing is best for children aged 4 to 7 years </a:t>
            </a:r>
          </a:p>
        </p:txBody>
      </p:sp>
      <p:sp>
        <p:nvSpPr>
          <p:cNvPr id="5" name="Rectangle 4">
            <a:extLst>
              <a:ext uri="{FF2B5EF4-FFF2-40B4-BE49-F238E27FC236}">
                <a16:creationId xmlns:a16="http://schemas.microsoft.com/office/drawing/2014/main" id="{69744C1D-8C66-4938-8395-D9CA33D1CAF6}"/>
              </a:ext>
            </a:extLst>
          </p:cNvPr>
          <p:cNvSpPr/>
          <p:nvPr/>
        </p:nvSpPr>
        <p:spPr>
          <a:xfrm>
            <a:off x="203473" y="1705593"/>
            <a:ext cx="9067800" cy="738664"/>
          </a:xfrm>
          <a:prstGeom prst="rect">
            <a:avLst/>
          </a:prstGeom>
        </p:spPr>
        <p:txBody>
          <a:bodyPr wrap="square">
            <a:spAutoFit/>
          </a:bodyPr>
          <a:lstStyle/>
          <a:p>
            <a:r>
              <a:rPr lang="en-AU" sz="3200" b="1" dirty="0"/>
              <a:t>Guided interactions</a:t>
            </a:r>
            <a:r>
              <a:rPr lang="en-AU" sz="2800" b="1" dirty="0"/>
              <a:t>; </a:t>
            </a:r>
            <a:r>
              <a:rPr lang="en-AU" sz="2800" i="1" dirty="0"/>
              <a:t>video and discussion to boost EQ</a:t>
            </a:r>
          </a:p>
          <a:p>
            <a:endParaRPr lang="en-AU" sz="1000" dirty="0"/>
          </a:p>
        </p:txBody>
      </p:sp>
      <p:sp>
        <p:nvSpPr>
          <p:cNvPr id="6" name="Rectangle 5">
            <a:extLst>
              <a:ext uri="{FF2B5EF4-FFF2-40B4-BE49-F238E27FC236}">
                <a16:creationId xmlns:a16="http://schemas.microsoft.com/office/drawing/2014/main" id="{77437948-0206-41B7-9552-89686CE33ACA}"/>
              </a:ext>
            </a:extLst>
          </p:cNvPr>
          <p:cNvSpPr/>
          <p:nvPr/>
        </p:nvSpPr>
        <p:spPr>
          <a:xfrm>
            <a:off x="1066800" y="5334000"/>
            <a:ext cx="744114" cy="461665"/>
          </a:xfrm>
          <a:prstGeom prst="rect">
            <a:avLst/>
          </a:prstGeom>
        </p:spPr>
        <p:txBody>
          <a:bodyPr wrap="none">
            <a:spAutoFit/>
          </a:bodyPr>
          <a:lstStyle/>
          <a:p>
            <a:r>
              <a:rPr lang="en-AU" sz="2400" b="1" dirty="0"/>
              <a:t>Bing</a:t>
            </a:r>
            <a:endParaRPr lang="en-AU" sz="2400" dirty="0"/>
          </a:p>
        </p:txBody>
      </p:sp>
    </p:spTree>
    <p:extLst>
      <p:ext uri="{BB962C8B-B14F-4D97-AF65-F5344CB8AC3E}">
        <p14:creationId xmlns:p14="http://schemas.microsoft.com/office/powerpoint/2010/main" val="3915275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B444F-7D48-4EDD-92BD-A6F709A38ADD}"/>
              </a:ext>
            </a:extLst>
          </p:cNvPr>
          <p:cNvPicPr>
            <a:picLocks noChangeAspect="1"/>
          </p:cNvPicPr>
          <p:nvPr/>
        </p:nvPicPr>
        <p:blipFill rotWithShape="1">
          <a:blip r:embed="rId3"/>
          <a:srcRect t="14428" r="15833" b="9980"/>
          <a:stretch/>
        </p:blipFill>
        <p:spPr>
          <a:xfrm>
            <a:off x="381000" y="1905000"/>
            <a:ext cx="8374527" cy="4267200"/>
          </a:xfrm>
          <a:prstGeom prst="rect">
            <a:avLst/>
          </a:prstGeom>
          <a:ln>
            <a:solidFill>
              <a:schemeClr val="tx1"/>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1CA89D1-1EB1-4F65-AD53-EBFF28512D33}"/>
              </a:ext>
            </a:extLst>
          </p:cNvPr>
          <p:cNvSpPr/>
          <p:nvPr/>
        </p:nvSpPr>
        <p:spPr>
          <a:xfrm>
            <a:off x="3505200" y="6324600"/>
            <a:ext cx="5938520" cy="369332"/>
          </a:xfrm>
          <a:prstGeom prst="rect">
            <a:avLst/>
          </a:prstGeom>
        </p:spPr>
        <p:txBody>
          <a:bodyPr wrap="square">
            <a:spAutoFit/>
          </a:bodyPr>
          <a:lstStyle/>
          <a:p>
            <a:r>
              <a:rPr lang="en-AU" dirty="0"/>
              <a:t>Little J and Big </a:t>
            </a:r>
            <a:r>
              <a:rPr lang="en-AU" dirty="0" err="1"/>
              <a:t>Cuz</a:t>
            </a:r>
            <a:r>
              <a:rPr lang="en-AU" dirty="0"/>
              <a:t> is best for children aged 5 to 8 years </a:t>
            </a:r>
          </a:p>
        </p:txBody>
      </p:sp>
    </p:spTree>
    <p:extLst>
      <p:ext uri="{BB962C8B-B14F-4D97-AF65-F5344CB8AC3E}">
        <p14:creationId xmlns:p14="http://schemas.microsoft.com/office/powerpoint/2010/main" val="3459560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owd of people standing in a room&#10;&#10;Description automatically generated">
            <a:extLst>
              <a:ext uri="{FF2B5EF4-FFF2-40B4-BE49-F238E27FC236}">
                <a16:creationId xmlns:a16="http://schemas.microsoft.com/office/drawing/2014/main" id="{F281AEEF-D460-41FA-9B48-6A8F3321468E}"/>
              </a:ext>
            </a:extLst>
          </p:cNvPr>
          <p:cNvPicPr>
            <a:picLocks noChangeAspect="1"/>
          </p:cNvPicPr>
          <p:nvPr/>
        </p:nvPicPr>
        <p:blipFill rotWithShape="1">
          <a:blip r:embed="rId3">
            <a:extLst>
              <a:ext uri="{28A0092B-C50C-407E-A947-70E740481C1C}">
                <a14:useLocalDpi xmlns:a14="http://schemas.microsoft.com/office/drawing/2010/main" val="0"/>
              </a:ext>
            </a:extLst>
          </a:blip>
          <a:srcRect r="2812"/>
          <a:stretch/>
        </p:blipFill>
        <p:spPr>
          <a:xfrm>
            <a:off x="381000" y="1722859"/>
            <a:ext cx="6781780" cy="4906542"/>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2" name="Picture 1" descr="A close up of an animal&#10;&#10;Description automatically generated">
            <a:extLst>
              <a:ext uri="{FF2B5EF4-FFF2-40B4-BE49-F238E27FC236}">
                <a16:creationId xmlns:a16="http://schemas.microsoft.com/office/drawing/2014/main" id="{5F5FCD37-42E5-4B09-8202-073648D3C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176130"/>
            <a:ext cx="1745012" cy="2420113"/>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CD53AF7-9A4B-45DA-99F4-A3D9905A198D}"/>
              </a:ext>
            </a:extLst>
          </p:cNvPr>
          <p:cNvSpPr/>
          <p:nvPr/>
        </p:nvSpPr>
        <p:spPr>
          <a:xfrm>
            <a:off x="5800884" y="1770502"/>
            <a:ext cx="3042920" cy="800219"/>
          </a:xfrm>
          <a:prstGeom prst="rect">
            <a:avLst/>
          </a:prstGeom>
        </p:spPr>
        <p:txBody>
          <a:bodyPr wrap="square">
            <a:spAutoFit/>
          </a:bodyPr>
          <a:lstStyle/>
          <a:p>
            <a:pPr algn="r"/>
            <a:r>
              <a:rPr lang="en-AU" sz="2000" b="1" dirty="0"/>
              <a:t>Guided interactions; </a:t>
            </a:r>
          </a:p>
          <a:p>
            <a:pPr algn="r"/>
            <a:r>
              <a:rPr lang="en-AU" sz="1600" i="1" dirty="0"/>
              <a:t>what does community look like?</a:t>
            </a:r>
          </a:p>
          <a:p>
            <a:endParaRPr lang="en-AU" sz="1000" dirty="0"/>
          </a:p>
        </p:txBody>
      </p:sp>
    </p:spTree>
    <p:extLst>
      <p:ext uri="{BB962C8B-B14F-4D97-AF65-F5344CB8AC3E}">
        <p14:creationId xmlns:p14="http://schemas.microsoft.com/office/powerpoint/2010/main" val="2874606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1400"/>
            <a:ext cx="9220200" cy="7290051"/>
          </a:xfrm>
          <a:prstGeom prst="rect">
            <a:avLst/>
          </a:prstGeom>
        </p:spPr>
      </p:pic>
      <p:pic>
        <p:nvPicPr>
          <p:cNvPr id="3" name="Picture 2" descr="C:\Users\Mark\Desktop\WTB For Early Learners B\Cover\Cover.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4790" y="4661263"/>
            <a:ext cx="1435420" cy="2086740"/>
          </a:xfrm>
          <a:prstGeom prst="rect">
            <a:avLst/>
          </a:prstGeom>
          <a:ln w="635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552608" y="3967449"/>
            <a:ext cx="2562817" cy="646331"/>
          </a:xfrm>
          <a:prstGeom prst="rect">
            <a:avLst/>
          </a:prstGeom>
        </p:spPr>
        <p:txBody>
          <a:bodyPr wrap="none">
            <a:spAutoFit/>
          </a:bodyPr>
          <a:lstStyle/>
          <a:p>
            <a:r>
              <a:rPr lang="en-AU" sz="3600" b="1" dirty="0">
                <a:solidFill>
                  <a:schemeClr val="bg1"/>
                </a:solidFill>
                <a:effectLst/>
              </a:rPr>
              <a:t>Let’s review </a:t>
            </a:r>
            <a:endParaRPr lang="en-AU" sz="3600" dirty="0">
              <a:solidFill>
                <a:schemeClr val="bg1"/>
              </a:solidFill>
              <a:effectLst/>
            </a:endParaRPr>
          </a:p>
        </p:txBody>
      </p:sp>
      <p:pic>
        <p:nvPicPr>
          <p:cNvPr id="7" name="Picture 6">
            <a:extLst>
              <a:ext uri="{FF2B5EF4-FFF2-40B4-BE49-F238E27FC236}">
                <a16:creationId xmlns:a16="http://schemas.microsoft.com/office/drawing/2014/main" id="{397E9D35-22E5-476A-A8F5-E752B70496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5105" y="4678360"/>
            <a:ext cx="1435420" cy="2069643"/>
          </a:xfrm>
          <a:prstGeom prst="rect">
            <a:avLst/>
          </a:prstGeom>
          <a:noFill/>
          <a:ln w="19050">
            <a:solidFill>
              <a:schemeClr val="bg1"/>
            </a:solidFill>
          </a:ln>
        </p:spPr>
      </p:pic>
      <p:pic>
        <p:nvPicPr>
          <p:cNvPr id="8" name="Picture 7">
            <a:extLst>
              <a:ext uri="{FF2B5EF4-FFF2-40B4-BE49-F238E27FC236}">
                <a16:creationId xmlns:a16="http://schemas.microsoft.com/office/drawing/2014/main" id="{5C8E8CE8-9AD6-4C91-B6FB-13AA8F3767D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570896">
            <a:off x="4355383" y="4674997"/>
            <a:ext cx="1427169" cy="2076368"/>
          </a:xfrm>
          <a:prstGeom prst="rect">
            <a:avLst/>
          </a:prstGeom>
          <a:noFill/>
          <a:ln w="19050">
            <a:solidFill>
              <a:schemeClr val="bg1"/>
            </a:solidFill>
          </a:ln>
        </p:spPr>
      </p:pic>
    </p:spTree>
    <p:extLst>
      <p:ext uri="{BB962C8B-B14F-4D97-AF65-F5344CB8AC3E}">
        <p14:creationId xmlns:p14="http://schemas.microsoft.com/office/powerpoint/2010/main" val="125444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7F76146-13E9-4316-9D87-9C888B4416E1}"/>
              </a:ext>
            </a:extLst>
          </p:cNvPr>
          <p:cNvSpPr txBox="1"/>
          <p:nvPr/>
        </p:nvSpPr>
        <p:spPr>
          <a:xfrm>
            <a:off x="-419100" y="5999705"/>
            <a:ext cx="9982200" cy="738664"/>
          </a:xfrm>
          <a:prstGeom prst="rect">
            <a:avLst/>
          </a:prstGeom>
          <a:noFill/>
        </p:spPr>
        <p:txBody>
          <a:bodyPr wrap="square">
            <a:spAutoFit/>
          </a:bodyPr>
          <a:lstStyle/>
          <a:p>
            <a:pPr algn="ctr"/>
            <a:r>
              <a:rPr lang="en-AU" sz="1400" b="1" dirty="0"/>
              <a:t>A short 30 minute video of the last part of this session is available – </a:t>
            </a:r>
          </a:p>
          <a:p>
            <a:pPr algn="ctr"/>
            <a:r>
              <a:rPr lang="en-AU" sz="1400" b="1" dirty="0">
                <a:hlinkClick r:id="rId3"/>
              </a:rPr>
              <a:t>https://teachingvaluesofbeinghuman.com.au/Videos.html</a:t>
            </a:r>
            <a:endParaRPr lang="en-AU" sz="1400" b="1" dirty="0"/>
          </a:p>
          <a:p>
            <a:endParaRPr lang="en-AU" sz="1400" b="1" dirty="0"/>
          </a:p>
        </p:txBody>
      </p:sp>
      <p:pic>
        <p:nvPicPr>
          <p:cNvPr id="1026" name="Picture 2" descr="Image result for let's chat">
            <a:extLst>
              <a:ext uri="{FF2B5EF4-FFF2-40B4-BE49-F238E27FC236}">
                <a16:creationId xmlns:a16="http://schemas.microsoft.com/office/drawing/2014/main" id="{548D9236-6733-4BA2-BFBE-660AF04BA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905000"/>
            <a:ext cx="6515100" cy="382846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064892-EB29-4DE4-929A-9006BD4BC69E}"/>
              </a:ext>
            </a:extLst>
          </p:cNvPr>
          <p:cNvSpPr txBox="1"/>
          <p:nvPr/>
        </p:nvSpPr>
        <p:spPr>
          <a:xfrm>
            <a:off x="1322411" y="1909549"/>
            <a:ext cx="9601200" cy="707886"/>
          </a:xfrm>
          <a:prstGeom prst="rect">
            <a:avLst/>
          </a:prstGeom>
          <a:noFill/>
        </p:spPr>
        <p:txBody>
          <a:bodyPr wrap="square">
            <a:spAutoFit/>
          </a:bodyPr>
          <a:lstStyle/>
          <a:p>
            <a:r>
              <a:rPr lang="en-AU" sz="2000" i="1" dirty="0"/>
              <a:t>Any questions? </a:t>
            </a:r>
          </a:p>
          <a:p>
            <a:endParaRPr lang="en-AU" sz="2000" i="1" dirty="0"/>
          </a:p>
        </p:txBody>
      </p:sp>
    </p:spTree>
    <p:extLst>
      <p:ext uri="{BB962C8B-B14F-4D97-AF65-F5344CB8AC3E}">
        <p14:creationId xmlns:p14="http://schemas.microsoft.com/office/powerpoint/2010/main" val="4214738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B726B-7BFE-461B-AC2A-ACB10D94BAEC}"/>
              </a:ext>
            </a:extLst>
          </p:cNvPr>
          <p:cNvPicPr>
            <a:picLocks noChangeAspect="1"/>
          </p:cNvPicPr>
          <p:nvPr/>
        </p:nvPicPr>
        <p:blipFill rotWithShape="1">
          <a:blip r:embed="rId3">
            <a:extLst>
              <a:ext uri="{28A0092B-C50C-407E-A947-70E740481C1C}">
                <a14:useLocalDpi xmlns:a14="http://schemas.microsoft.com/office/drawing/2010/main" val="0"/>
              </a:ext>
            </a:extLst>
          </a:blip>
          <a:srcRect l="4761" r="15637"/>
          <a:stretch/>
        </p:blipFill>
        <p:spPr>
          <a:xfrm>
            <a:off x="-152400" y="-1232926"/>
            <a:ext cx="9448800" cy="8235617"/>
          </a:xfrm>
          <a:prstGeom prst="rect">
            <a:avLst/>
          </a:prstGeom>
        </p:spPr>
      </p:pic>
    </p:spTree>
    <p:extLst>
      <p:ext uri="{BB962C8B-B14F-4D97-AF65-F5344CB8AC3E}">
        <p14:creationId xmlns:p14="http://schemas.microsoft.com/office/powerpoint/2010/main" val="81955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446D94-DD6A-483D-BC2E-0BF3F584DAA2}"/>
              </a:ext>
            </a:extLst>
          </p:cNvPr>
          <p:cNvSpPr/>
          <p:nvPr/>
        </p:nvSpPr>
        <p:spPr>
          <a:xfrm>
            <a:off x="228600" y="0"/>
            <a:ext cx="88392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Text&#10;&#10;Description automatically generated">
            <a:extLst>
              <a:ext uri="{FF2B5EF4-FFF2-40B4-BE49-F238E27FC236}">
                <a16:creationId xmlns:a16="http://schemas.microsoft.com/office/drawing/2014/main" id="{3787173C-7CAA-4068-8F88-48FCBBB6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0"/>
            <a:ext cx="6690360" cy="7355840"/>
          </a:xfrm>
          <a:prstGeom prst="rect">
            <a:avLst/>
          </a:prstGeom>
        </p:spPr>
      </p:pic>
    </p:spTree>
    <p:extLst>
      <p:ext uri="{BB962C8B-B14F-4D97-AF65-F5344CB8AC3E}">
        <p14:creationId xmlns:p14="http://schemas.microsoft.com/office/powerpoint/2010/main" val="251612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78F1-F27C-457B-981E-5D4B9E43CF27}"/>
              </a:ext>
            </a:extLst>
          </p:cNvPr>
          <p:cNvSpPr/>
          <p:nvPr/>
        </p:nvSpPr>
        <p:spPr>
          <a:xfrm>
            <a:off x="234043" y="3708381"/>
            <a:ext cx="6471557" cy="3225819"/>
          </a:xfrm>
          <a:prstGeom prst="rect">
            <a:avLst/>
          </a:prstGeom>
        </p:spPr>
        <p:txBody>
          <a:bodyPr wrap="square">
            <a:spAutoFit/>
          </a:bodyPr>
          <a:lstStyle/>
          <a:p>
            <a:pPr>
              <a:lnSpc>
                <a:spcPct val="107000"/>
              </a:lnSpc>
              <a:spcAft>
                <a:spcPts val="600"/>
              </a:spcAft>
            </a:pPr>
            <a:r>
              <a:rPr lang="en-AU" sz="1600" b="1" dirty="0">
                <a:solidFill>
                  <a:schemeClr val="bg1"/>
                </a:solidFill>
                <a:ea typeface="Times New Roman" panose="02020603050405020304" pitchFamily="18" charset="0"/>
                <a:cs typeface="Times New Roman" panose="02020603050405020304" pitchFamily="18" charset="0"/>
              </a:rPr>
              <a:t>Mark’s publications:</a:t>
            </a:r>
          </a:p>
          <a:p>
            <a:br>
              <a:rPr lang="en-AU" sz="30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b="1" i="1" dirty="0">
                <a:solidFill>
                  <a:schemeClr val="bg1"/>
                </a:solidFill>
                <a:ea typeface="Times New Roman" panose="02020603050405020304" pitchFamily="18" charset="0"/>
                <a:cs typeface="Times New Roman" panose="02020603050405020304" pitchFamily="18" charset="0"/>
              </a:rPr>
              <a:t> Cognitive Behavioural Training</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(2004)</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Reflections on Dyslexia</a:t>
            </a:r>
            <a:r>
              <a:rPr lang="en-AU" sz="1050" dirty="0">
                <a:solidFill>
                  <a:schemeClr val="bg1"/>
                </a:solidFill>
                <a:ea typeface="Times New Roman" panose="02020603050405020304" pitchFamily="18" charset="0"/>
                <a:cs typeface="Times New Roman" panose="02020603050405020304" pitchFamily="18" charset="0"/>
              </a:rPr>
              <a:t> (2006)</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b="1" i="1" dirty="0">
                <a:solidFill>
                  <a:schemeClr val="bg1"/>
                </a:solidFill>
                <a:ea typeface="Times New Roman" panose="02020603050405020304" pitchFamily="18" charset="0"/>
                <a:cs typeface="Times New Roman" panose="02020603050405020304" pitchFamily="18" charset="0"/>
              </a:rPr>
              <a:t> Parenting Tough Kids </a:t>
            </a:r>
            <a:r>
              <a:rPr lang="en-AU" sz="1050" dirty="0">
                <a:solidFill>
                  <a:schemeClr val="bg1"/>
                </a:solidFill>
                <a:ea typeface="Times New Roman" panose="02020603050405020304" pitchFamily="18" charset="0"/>
                <a:cs typeface="Times New Roman" panose="02020603050405020304" pitchFamily="18" charset="0"/>
              </a:rPr>
              <a:t>(2006 and reprinted many times to 2018)</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Stop and Think Friendship DVD Package</a:t>
            </a:r>
            <a:r>
              <a:rPr lang="en-AU" sz="1050" dirty="0">
                <a:solidFill>
                  <a:schemeClr val="bg1"/>
                </a:solidFill>
                <a:ea typeface="Times New Roman" panose="02020603050405020304" pitchFamily="18" charset="0"/>
                <a:cs typeface="Times New Roman" panose="02020603050405020304" pitchFamily="18" charset="0"/>
              </a:rPr>
              <a:t> (2009) with Lindy</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ADHD and Specific Learning Difficulties as Companions</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(2009)</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Teaching Tough Kids</a:t>
            </a:r>
            <a:r>
              <a:rPr lang="en-AU" sz="1050" dirty="0">
                <a:solidFill>
                  <a:schemeClr val="bg1"/>
                </a:solidFill>
                <a:ea typeface="Times New Roman" panose="02020603050405020304" pitchFamily="18" charset="0"/>
                <a:cs typeface="Times New Roman" panose="02020603050405020304" pitchFamily="18" charset="0"/>
              </a:rPr>
              <a:t> (2012) </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a:t>
            </a:r>
            <a:r>
              <a:rPr lang="en-AU" sz="1050" i="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for Primary Students</a:t>
            </a:r>
            <a:r>
              <a:rPr lang="en-AU" sz="1050" dirty="0">
                <a:solidFill>
                  <a:schemeClr val="bg1"/>
                </a:solidFill>
                <a:ea typeface="Times New Roman" panose="02020603050405020304" pitchFamily="18" charset="0"/>
                <a:cs typeface="Times New Roman" panose="02020603050405020304" pitchFamily="18" charset="0"/>
              </a:rPr>
              <a:t> (2011) with Madhavi</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Raising Beaut Kids </a:t>
            </a:r>
            <a:r>
              <a:rPr lang="en-AU" sz="1050" dirty="0">
                <a:solidFill>
                  <a:schemeClr val="bg1"/>
                </a:solidFill>
                <a:ea typeface="Times New Roman" panose="02020603050405020304" pitchFamily="18" charset="0"/>
                <a:cs typeface="Times New Roman" panose="02020603050405020304" pitchFamily="18" charset="0"/>
              </a:rPr>
              <a:t>(2014) </a:t>
            </a:r>
          </a:p>
          <a:p>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a:t>
            </a:r>
            <a:r>
              <a:rPr lang="en-AU" sz="1050" i="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For Early Learners </a:t>
            </a:r>
            <a:r>
              <a:rPr lang="en-AU" sz="1050" dirty="0">
                <a:solidFill>
                  <a:schemeClr val="bg1"/>
                </a:solidFill>
                <a:ea typeface="Times New Roman" panose="02020603050405020304" pitchFamily="18" charset="0"/>
                <a:cs typeface="Times New Roman" panose="02020603050405020304" pitchFamily="18" charset="0"/>
              </a:rPr>
              <a:t>(2015) with Madhavi</a:t>
            </a:r>
          </a:p>
          <a:p>
            <a:r>
              <a:rPr lang="en-AU" sz="1050" b="1" i="1" dirty="0">
                <a:solidFill>
                  <a:schemeClr val="bg1"/>
                </a:solidFill>
                <a:ea typeface="Times New Roman" panose="02020603050405020304" pitchFamily="18" charset="0"/>
                <a:cs typeface="Times New Roman" panose="02020603050405020304" pitchFamily="18" charset="0"/>
              </a:rPr>
              <a:t>• Nurturing Young Minds: </a:t>
            </a:r>
            <a:r>
              <a:rPr lang="en-AU" sz="1050" dirty="0">
                <a:solidFill>
                  <a:schemeClr val="bg1"/>
                </a:solidFill>
                <a:ea typeface="Times New Roman" panose="02020603050405020304" pitchFamily="18" charset="0"/>
                <a:cs typeface="Times New Roman" panose="02020603050405020304" pitchFamily="18" charset="0"/>
              </a:rPr>
              <a:t>Chapter 17 - Dyslexia and Learning Difficulties (2018)</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a:t>
            </a:r>
            <a:r>
              <a:rPr lang="en-AU" sz="1050"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Archie's BIG BOOK of Friendship adventures</a:t>
            </a:r>
            <a:r>
              <a:rPr lang="en-AU" sz="1050" dirty="0">
                <a:solidFill>
                  <a:schemeClr val="bg1"/>
                </a:solidFill>
                <a:ea typeface="Times New Roman" panose="02020603050405020304" pitchFamily="18" charset="0"/>
                <a:cs typeface="Times New Roman" panose="02020603050405020304" pitchFamily="18" charset="0"/>
              </a:rPr>
              <a:t> (2015 and 2019) with Madhavi </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 with Teenagers?</a:t>
            </a:r>
            <a:r>
              <a:rPr lang="en-AU" sz="1050" i="1" dirty="0">
                <a:solidFill>
                  <a:schemeClr val="bg1"/>
                </a:solidFill>
                <a:ea typeface="Times New Roman" panose="02020603050405020304" pitchFamily="18" charset="0"/>
                <a:cs typeface="Times New Roman" panose="02020603050405020304" pitchFamily="18" charset="0"/>
              </a:rPr>
              <a:t> </a:t>
            </a:r>
            <a:r>
              <a:rPr lang="en-AU" sz="1050" dirty="0">
                <a:solidFill>
                  <a:schemeClr val="bg1"/>
                </a:solidFill>
                <a:ea typeface="Times New Roman" panose="02020603050405020304" pitchFamily="18" charset="0"/>
                <a:cs typeface="Times New Roman" panose="02020603050405020304" pitchFamily="18" charset="0"/>
              </a:rPr>
              <a:t>(2019) with Madhavi</a:t>
            </a:r>
            <a:br>
              <a:rPr lang="en-AU" sz="1050" dirty="0">
                <a:solidFill>
                  <a:schemeClr val="bg1"/>
                </a:solidFill>
                <a:ea typeface="Times New Roman" panose="02020603050405020304" pitchFamily="18" charset="0"/>
                <a:cs typeface="Times New Roman" panose="02020603050405020304" pitchFamily="18" charset="0"/>
              </a:rPr>
            </a:br>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What's the Buzz? for Primary Students </a:t>
            </a:r>
            <a:r>
              <a:rPr lang="en-AU" sz="1050" dirty="0">
                <a:solidFill>
                  <a:schemeClr val="bg1"/>
                </a:solidFill>
                <a:ea typeface="Times New Roman" panose="02020603050405020304" pitchFamily="18" charset="0"/>
                <a:cs typeface="Times New Roman" panose="02020603050405020304" pitchFamily="18" charset="0"/>
              </a:rPr>
              <a:t>(revised edition, 2019) with Madhavi</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Calibri" panose="020F0502020204030204" pitchFamily="34" charset="0"/>
                <a:cs typeface="Times New Roman" panose="02020603050405020304" pitchFamily="18" charset="0"/>
              </a:rPr>
              <a:t>TEACHING VALUES of BEING HUMAN</a:t>
            </a:r>
            <a:r>
              <a:rPr lang="en-AU" sz="1050" dirty="0">
                <a:solidFill>
                  <a:schemeClr val="bg1"/>
                </a:solidFill>
                <a:ea typeface="Calibri" panose="020F0502020204030204" pitchFamily="34" charset="0"/>
                <a:cs typeface="Times New Roman" panose="02020603050405020304" pitchFamily="18" charset="0"/>
              </a:rPr>
              <a:t>: an education of the mind and the heart (2021)</a:t>
            </a:r>
          </a:p>
          <a:p>
            <a:r>
              <a:rPr lang="en-AU" sz="1050" b="1" dirty="0">
                <a:solidFill>
                  <a:schemeClr val="bg1"/>
                </a:solidFill>
                <a:ea typeface="Times New Roman" panose="02020603050405020304" pitchFamily="18" charset="0"/>
                <a:cs typeface="Times New Roman" panose="02020603050405020304" pitchFamily="18" charset="0"/>
              </a:rPr>
              <a:t>•  </a:t>
            </a:r>
            <a:r>
              <a:rPr lang="en-AU" sz="1050" b="1" i="1" dirty="0">
                <a:solidFill>
                  <a:schemeClr val="bg1"/>
                </a:solidFill>
                <a:ea typeface="Times New Roman" panose="02020603050405020304" pitchFamily="18" charset="0"/>
                <a:cs typeface="Times New Roman" panose="02020603050405020304" pitchFamily="18" charset="0"/>
              </a:rPr>
              <a:t>Set of 10 AUDIO BOOKS </a:t>
            </a:r>
            <a:r>
              <a:rPr lang="en-AU" sz="1050" b="1" dirty="0">
                <a:solidFill>
                  <a:schemeClr val="bg1"/>
                </a:solidFill>
                <a:ea typeface="Times New Roman" panose="02020603050405020304" pitchFamily="18" charset="0"/>
                <a:cs typeface="Times New Roman" panose="02020603050405020304" pitchFamily="18" charset="0"/>
              </a:rPr>
              <a:t>– </a:t>
            </a:r>
            <a:r>
              <a:rPr lang="en-AU" sz="1050" b="1" dirty="0">
                <a:solidFill>
                  <a:schemeClr val="bg1"/>
                </a:solidFill>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www.marklemessurier.com.au</a:t>
            </a:r>
            <a:r>
              <a:rPr lang="en-AU" sz="1050" b="1" dirty="0">
                <a:solidFill>
                  <a:schemeClr val="bg1"/>
                </a:solidFill>
                <a:ea typeface="Times New Roman" panose="02020603050405020304" pitchFamily="18" charset="0"/>
                <a:cs typeface="Times New Roman" panose="02020603050405020304" pitchFamily="18" charset="0"/>
              </a:rPr>
              <a:t>  (2021)</a:t>
            </a:r>
          </a:p>
          <a:p>
            <a:r>
              <a:rPr lang="en-AU" sz="1050" b="1" i="1" dirty="0">
                <a:solidFill>
                  <a:schemeClr val="bg1"/>
                </a:solidFill>
                <a:ea typeface="Times New Roman" panose="02020603050405020304" pitchFamily="18" charset="0"/>
                <a:cs typeface="Times New Roman" panose="02020603050405020304" pitchFamily="18" charset="0"/>
              </a:rPr>
              <a:t>• </a:t>
            </a:r>
            <a:r>
              <a:rPr lang="en-US" sz="1050" b="1" i="1" dirty="0">
                <a:solidFill>
                  <a:schemeClr val="bg1"/>
                </a:solidFill>
                <a:ea typeface="Calibri" panose="020F0502020204030204" pitchFamily="34" charset="0"/>
                <a:cs typeface="Times New Roman" panose="02020603050405020304" pitchFamily="18" charset="0"/>
              </a:rPr>
              <a:t>Guiding Kids through the Tough Moments: </a:t>
            </a:r>
            <a:r>
              <a:rPr lang="en-US" sz="1050" dirty="0">
                <a:solidFill>
                  <a:schemeClr val="bg1"/>
                </a:solidFill>
                <a:ea typeface="Calibri" panose="020F0502020204030204" pitchFamily="34" charset="0"/>
                <a:cs typeface="Times New Roman" panose="02020603050405020304" pitchFamily="18" charset="0"/>
              </a:rPr>
              <a:t>Techniques to build a space where children can thrive (2023)</a:t>
            </a:r>
          </a:p>
          <a:p>
            <a:endParaRPr lang="en-AU" sz="1050" dirty="0">
              <a:solidFill>
                <a:schemeClr val="bg1"/>
              </a:solidFill>
              <a:ea typeface="Calibri" panose="020F0502020204030204" pitchFamily="34" charset="0"/>
              <a:cs typeface="Times New Roman" panose="02020603050405020304" pitchFamily="18" charset="0"/>
            </a:endParaRPr>
          </a:p>
        </p:txBody>
      </p:sp>
      <p:pic>
        <p:nvPicPr>
          <p:cNvPr id="7" name="Picture 6" descr="A person lying down and looking at the camera&#10;&#10;Description automatically generated">
            <a:extLst>
              <a:ext uri="{FF2B5EF4-FFF2-40B4-BE49-F238E27FC236}">
                <a16:creationId xmlns:a16="http://schemas.microsoft.com/office/drawing/2014/main" id="{1D5A23BA-9529-4D60-BAB3-60181829C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937" y="1796036"/>
            <a:ext cx="3337494" cy="3505200"/>
          </a:xfrm>
          <a:prstGeom prst="rect">
            <a:avLst/>
          </a:prstGeom>
          <a:ln w="28575">
            <a:solidFill>
              <a:schemeClr val="bg1"/>
            </a:solidFill>
          </a:ln>
        </p:spPr>
      </p:pic>
      <p:pic>
        <p:nvPicPr>
          <p:cNvPr id="9" name="Picture 8" descr="A dog sitting on a blanket&#10;&#10;Description automatically generated">
            <a:extLst>
              <a:ext uri="{FF2B5EF4-FFF2-40B4-BE49-F238E27FC236}">
                <a16:creationId xmlns:a16="http://schemas.microsoft.com/office/drawing/2014/main" id="{D72888FA-A8BF-4A64-94E1-9521B1C33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09731" y="4739638"/>
            <a:ext cx="2057401" cy="1543051"/>
          </a:xfrm>
          <a:prstGeom prst="rect">
            <a:avLst/>
          </a:prstGeom>
          <a:ln w="28575">
            <a:solidFill>
              <a:schemeClr val="bg1"/>
            </a:solidFill>
          </a:ln>
        </p:spPr>
      </p:pic>
      <p:pic>
        <p:nvPicPr>
          <p:cNvPr id="4" name="Picture 3" descr="A dog lying on the ground&#10;&#10;Description automatically generated">
            <a:extLst>
              <a:ext uri="{FF2B5EF4-FFF2-40B4-BE49-F238E27FC236}">
                <a16:creationId xmlns:a16="http://schemas.microsoft.com/office/drawing/2014/main" id="{6B7736A6-DBCD-4BFF-A0B0-6F6A08EB1E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4" y="1796035"/>
            <a:ext cx="1759074" cy="1912345"/>
          </a:xfrm>
          <a:prstGeom prst="rect">
            <a:avLst/>
          </a:prstGeom>
          <a:ln w="19050">
            <a:solidFill>
              <a:schemeClr val="bg1"/>
            </a:solidFill>
          </a:ln>
        </p:spPr>
      </p:pic>
      <p:pic>
        <p:nvPicPr>
          <p:cNvPr id="3" name="Picture 2" descr="A picture containing dog breed, mammal, pet, dog&#10;&#10;Description automatically generated">
            <a:extLst>
              <a:ext uri="{FF2B5EF4-FFF2-40B4-BE49-F238E27FC236}">
                <a16:creationId xmlns:a16="http://schemas.microsoft.com/office/drawing/2014/main" id="{D83A2469-44D0-4650-9261-F3F4A8EEDD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6853" y="1796035"/>
            <a:ext cx="1920347" cy="1912345"/>
          </a:xfrm>
          <a:prstGeom prst="rect">
            <a:avLst/>
          </a:prstGeom>
          <a:ln>
            <a:solidFill>
              <a:schemeClr val="bg1"/>
            </a:solidFill>
          </a:ln>
        </p:spPr>
      </p:pic>
    </p:spTree>
    <p:extLst>
      <p:ext uri="{BB962C8B-B14F-4D97-AF65-F5344CB8AC3E}">
        <p14:creationId xmlns:p14="http://schemas.microsoft.com/office/powerpoint/2010/main" val="6657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34B6758-1B7A-4D99-BE5E-A8FA08117E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2133600"/>
            <a:ext cx="4235093" cy="3523963"/>
          </a:xfrm>
          <a:prstGeom prst="rect">
            <a:avLst/>
          </a:prstGeom>
          <a:ln w="57150">
            <a:solidFill>
              <a:schemeClr val="bg1"/>
            </a:solidFill>
          </a:ln>
          <a:effectLst/>
        </p:spPr>
      </p:pic>
      <p:sp>
        <p:nvSpPr>
          <p:cNvPr id="7" name="TextBox 6">
            <a:extLst>
              <a:ext uri="{FF2B5EF4-FFF2-40B4-BE49-F238E27FC236}">
                <a16:creationId xmlns:a16="http://schemas.microsoft.com/office/drawing/2014/main" id="{293E8EEC-2D9C-4343-AD37-88F77ED7E977}"/>
              </a:ext>
            </a:extLst>
          </p:cNvPr>
          <p:cNvSpPr txBox="1"/>
          <p:nvPr/>
        </p:nvSpPr>
        <p:spPr>
          <a:xfrm>
            <a:off x="5530493" y="5791200"/>
            <a:ext cx="4572000" cy="584775"/>
          </a:xfrm>
          <a:prstGeom prst="rect">
            <a:avLst/>
          </a:prstGeom>
          <a:noFill/>
        </p:spPr>
        <p:txBody>
          <a:bodyPr wrap="square">
            <a:spAutoFit/>
          </a:bodyPr>
          <a:lstStyle/>
          <a:p>
            <a:r>
              <a:rPr lang="en-AU" sz="3200" b="1" dirty="0">
                <a:solidFill>
                  <a:schemeClr val="bg1"/>
                </a:solidFill>
              </a:rPr>
              <a:t>THANK YOU!</a:t>
            </a:r>
          </a:p>
        </p:txBody>
      </p:sp>
    </p:spTree>
    <p:extLst>
      <p:ext uri="{BB962C8B-B14F-4D97-AF65-F5344CB8AC3E}">
        <p14:creationId xmlns:p14="http://schemas.microsoft.com/office/powerpoint/2010/main" val="4232784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11184</Words>
  <Application>Microsoft Office PowerPoint</Application>
  <PresentationFormat>On-screen Show (4:3)</PresentationFormat>
  <Paragraphs>1379</Paragraphs>
  <Slides>67</Slides>
  <Notes>67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Aptos</vt:lpstr>
      <vt:lpstr>Arial</vt:lpstr>
      <vt:lpstr>Arial Black</vt:lpstr>
      <vt:lpstr>Calibri</vt:lpstr>
      <vt:lpstr>inherit</vt:lpstr>
      <vt:lpstr>Menlo</vt:lpstr>
      <vt:lpstr>Roboto</vt:lpstr>
      <vt:lpstr>Segoe UI Historic</vt:lpstr>
      <vt:lpstr>Symbol</vt:lpstr>
      <vt:lpstr>Times New Roman</vt:lpstr>
      <vt:lpstr>Verdana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teach SEL skills to teens? Especially boys?  Aren’t they past this?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Milly, Molly - https://www.youtube. Season 1 and 2 - com/channel/UCgy56xh2RsxIspWwIVcGagQ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Le Messurier</dc:creator>
  <cp:lastModifiedBy>Mark Le Messurier</cp:lastModifiedBy>
  <cp:revision>1</cp:revision>
  <dcterms:created xsi:type="dcterms:W3CDTF">2023-02-14T23:21:39Z</dcterms:created>
  <dcterms:modified xsi:type="dcterms:W3CDTF">2026-02-27T21:20:32Z</dcterms:modified>
</cp:coreProperties>
</file>